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2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3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4"/>
  </p:notesMasterIdLst>
  <p:sldIdLst>
    <p:sldId id="256" r:id="rId2"/>
    <p:sldId id="301" r:id="rId3"/>
    <p:sldId id="286" r:id="rId4"/>
    <p:sldId id="280" r:id="rId5"/>
    <p:sldId id="302" r:id="rId6"/>
    <p:sldId id="290" r:id="rId7"/>
    <p:sldId id="291" r:id="rId8"/>
    <p:sldId id="300" r:id="rId9"/>
    <p:sldId id="288" r:id="rId10"/>
    <p:sldId id="281" r:id="rId11"/>
    <p:sldId id="283" r:id="rId12"/>
    <p:sldId id="284" r:id="rId13"/>
    <p:sldId id="282" r:id="rId14"/>
    <p:sldId id="295" r:id="rId15"/>
    <p:sldId id="294" r:id="rId16"/>
    <p:sldId id="293" r:id="rId17"/>
    <p:sldId id="292" r:id="rId18"/>
    <p:sldId id="296" r:id="rId19"/>
    <p:sldId id="297" r:id="rId20"/>
    <p:sldId id="298" r:id="rId21"/>
    <p:sldId id="287" r:id="rId22"/>
    <p:sldId id="299" r:id="rId23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  <p:cmAuthor id="2" name="Kaniewska-Królak Marta" initials="KM" lastIdx="1" clrIdx="1">
    <p:extLst>
      <p:ext uri="{19B8F6BF-5375-455C-9EA6-DF929625EA0E}">
        <p15:presenceInfo xmlns:p15="http://schemas.microsoft.com/office/powerpoint/2012/main" userId="S-1-5-21-2682257222-1983416253-2671480898-3788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B1E2"/>
    <a:srgbClr val="003399"/>
    <a:srgbClr val="A6D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60" autoAdjust="0"/>
    <p:restoredTop sz="93979" autoAdjust="0"/>
  </p:normalViewPr>
  <p:slideViewPr>
    <p:cSldViewPr showGuides="1">
      <p:cViewPr varScale="1">
        <p:scale>
          <a:sx n="62" d="100"/>
          <a:sy n="62" d="100"/>
        </p:scale>
        <p:origin x="1494" y="84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DA31D4-F233-4E8D-9EC9-76CA760F3AA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02E1D5C5-087C-47AB-BA51-37B7E68E7B9B}">
      <dgm:prSet/>
      <dgm:spPr/>
      <dgm:t>
        <a:bodyPr/>
        <a:lstStyle/>
        <a:p>
          <a:pPr rtl="0"/>
          <a:r>
            <a:rPr lang="pl-PL" b="1" smtClean="0"/>
            <a:t>Komitet ds. wyboru LSR </a:t>
          </a:r>
          <a:endParaRPr lang="pl-PL"/>
        </a:p>
      </dgm:t>
    </dgm:pt>
    <dgm:pt modelId="{852376AF-0E6A-4D4E-B650-107B6C7A9C54}" type="parTrans" cxnId="{1F157E76-B613-4C29-9A45-F266CE054FD9}">
      <dgm:prSet/>
      <dgm:spPr/>
      <dgm:t>
        <a:bodyPr/>
        <a:lstStyle/>
        <a:p>
          <a:endParaRPr lang="pl-PL"/>
        </a:p>
      </dgm:t>
    </dgm:pt>
    <dgm:pt modelId="{F10C4F84-87D3-4C41-8DF2-3D0229D3BCBB}" type="sibTrans" cxnId="{1F157E76-B613-4C29-9A45-F266CE054FD9}">
      <dgm:prSet/>
      <dgm:spPr/>
      <dgm:t>
        <a:bodyPr/>
        <a:lstStyle/>
        <a:p>
          <a:endParaRPr lang="pl-PL"/>
        </a:p>
      </dgm:t>
    </dgm:pt>
    <dgm:pt modelId="{5D25A413-2059-46F6-8E47-29EE15DC7B93}">
      <dgm:prSet/>
      <dgm:spPr/>
      <dgm:t>
        <a:bodyPr/>
        <a:lstStyle/>
        <a:p>
          <a:pPr rtl="0"/>
          <a:r>
            <a:rPr lang="pl-PL" smtClean="0"/>
            <a:t>powoła MRiRW zarządzeniem, </a:t>
          </a:r>
          <a:endParaRPr lang="pl-PL"/>
        </a:p>
      </dgm:t>
    </dgm:pt>
    <dgm:pt modelId="{A6E54C04-7E82-4E54-B753-C9ACDB347A50}" type="parTrans" cxnId="{1B928B93-3A68-4C9E-9C26-A24A5E874A0B}">
      <dgm:prSet/>
      <dgm:spPr/>
      <dgm:t>
        <a:bodyPr/>
        <a:lstStyle/>
        <a:p>
          <a:endParaRPr lang="pl-PL"/>
        </a:p>
      </dgm:t>
    </dgm:pt>
    <dgm:pt modelId="{26934A23-FE8F-42A8-9DB4-681E16FD810C}" type="sibTrans" cxnId="{1B928B93-3A68-4C9E-9C26-A24A5E874A0B}">
      <dgm:prSet/>
      <dgm:spPr/>
      <dgm:t>
        <a:bodyPr/>
        <a:lstStyle/>
        <a:p>
          <a:endParaRPr lang="pl-PL"/>
        </a:p>
      </dgm:t>
    </dgm:pt>
    <dgm:pt modelId="{EC2DE5C0-AEA3-44E7-A4D6-020D03701675}">
      <dgm:prSet/>
      <dgm:spPr/>
      <dgm:t>
        <a:bodyPr/>
        <a:lstStyle/>
        <a:p>
          <a:pPr rtl="0"/>
          <a:r>
            <a:rPr lang="pl-PL" smtClean="0"/>
            <a:t>skład i regulamin działania </a:t>
          </a:r>
          <a:endParaRPr lang="pl-PL"/>
        </a:p>
      </dgm:t>
    </dgm:pt>
    <dgm:pt modelId="{6420F1DB-4A83-4ACB-BAC0-9DE733599F35}" type="parTrans" cxnId="{2E98578A-5449-4157-8B9E-9D8E349D1BFB}">
      <dgm:prSet/>
      <dgm:spPr/>
      <dgm:t>
        <a:bodyPr/>
        <a:lstStyle/>
        <a:p>
          <a:endParaRPr lang="pl-PL"/>
        </a:p>
      </dgm:t>
    </dgm:pt>
    <dgm:pt modelId="{DAD18B16-33BA-4179-94A0-6A2BD281D0CB}" type="sibTrans" cxnId="{2E98578A-5449-4157-8B9E-9D8E349D1BFB}">
      <dgm:prSet/>
      <dgm:spPr/>
      <dgm:t>
        <a:bodyPr/>
        <a:lstStyle/>
        <a:p>
          <a:endParaRPr lang="pl-PL"/>
        </a:p>
      </dgm:t>
    </dgm:pt>
    <dgm:pt modelId="{AE616127-79B8-4857-A775-8E60231CE59C}">
      <dgm:prSet/>
      <dgm:spPr/>
      <dgm:t>
        <a:bodyPr/>
        <a:lstStyle/>
        <a:p>
          <a:pPr rtl="0"/>
          <a:r>
            <a:rPr lang="pl-PL" b="1" smtClean="0"/>
            <a:t>regulamin konkursu </a:t>
          </a:r>
          <a:endParaRPr lang="pl-PL"/>
        </a:p>
      </dgm:t>
    </dgm:pt>
    <dgm:pt modelId="{FFD8B4D9-686F-4E2E-B920-531C55613510}" type="parTrans" cxnId="{B4DC4234-CA10-4FB8-B572-AA4AD319E295}">
      <dgm:prSet/>
      <dgm:spPr/>
      <dgm:t>
        <a:bodyPr/>
        <a:lstStyle/>
        <a:p>
          <a:endParaRPr lang="pl-PL"/>
        </a:p>
      </dgm:t>
    </dgm:pt>
    <dgm:pt modelId="{56D6EB1C-D9AC-401D-AA12-F9139C258319}" type="sibTrans" cxnId="{B4DC4234-CA10-4FB8-B572-AA4AD319E295}">
      <dgm:prSet/>
      <dgm:spPr/>
      <dgm:t>
        <a:bodyPr/>
        <a:lstStyle/>
        <a:p>
          <a:endParaRPr lang="pl-PL"/>
        </a:p>
      </dgm:t>
    </dgm:pt>
    <dgm:pt modelId="{A86782C0-CC39-4582-86E1-31BC56BD2FF6}">
      <dgm:prSet/>
      <dgm:spPr/>
      <dgm:t>
        <a:bodyPr/>
        <a:lstStyle/>
        <a:p>
          <a:pPr rtl="0"/>
          <a:r>
            <a:rPr lang="pl-PL" dirty="0" smtClean="0"/>
            <a:t>określi IZ - MRiRW</a:t>
          </a:r>
          <a:endParaRPr lang="pl-PL" dirty="0"/>
        </a:p>
      </dgm:t>
    </dgm:pt>
    <dgm:pt modelId="{92242267-B245-4707-80BA-20D617A31075}" type="parTrans" cxnId="{CF7979F6-A322-4443-8368-6CE807CABA7E}">
      <dgm:prSet/>
      <dgm:spPr/>
      <dgm:t>
        <a:bodyPr/>
        <a:lstStyle/>
        <a:p>
          <a:endParaRPr lang="pl-PL"/>
        </a:p>
      </dgm:t>
    </dgm:pt>
    <dgm:pt modelId="{00FB1BC2-0726-498E-B927-85057200BBAA}" type="sibTrans" cxnId="{CF7979F6-A322-4443-8368-6CE807CABA7E}">
      <dgm:prSet/>
      <dgm:spPr/>
      <dgm:t>
        <a:bodyPr/>
        <a:lstStyle/>
        <a:p>
          <a:endParaRPr lang="pl-PL"/>
        </a:p>
      </dgm:t>
    </dgm:pt>
    <dgm:pt modelId="{CC5BA56B-3A77-4955-9CBE-E9EBCFE6DD1F}">
      <dgm:prSet/>
      <dgm:spPr/>
      <dgm:t>
        <a:bodyPr/>
        <a:lstStyle/>
        <a:p>
          <a:pPr rtl="0"/>
          <a:r>
            <a:rPr lang="pl-PL" dirty="0" smtClean="0"/>
            <a:t>tryb: składania wniosków o wybór LSR, uzupełniania braków i usuwania uchybień we wnioskach, udzielania wyjaśnień lub przedkładania dokumentów niezbędnych do oceny LSR, poprawiania oczywistych omyłek</a:t>
          </a:r>
          <a:endParaRPr lang="pl-PL" dirty="0"/>
        </a:p>
      </dgm:t>
    </dgm:pt>
    <dgm:pt modelId="{E32C6EE3-F5AC-4EEE-83CB-57E52146B986}" type="parTrans" cxnId="{56236034-F633-47B4-8190-0672225C5FE4}">
      <dgm:prSet/>
      <dgm:spPr/>
      <dgm:t>
        <a:bodyPr/>
        <a:lstStyle/>
        <a:p>
          <a:endParaRPr lang="pl-PL"/>
        </a:p>
      </dgm:t>
    </dgm:pt>
    <dgm:pt modelId="{3B5654F7-3EDA-4B96-9383-06ABF557F6F0}" type="sibTrans" cxnId="{56236034-F633-47B4-8190-0672225C5FE4}">
      <dgm:prSet/>
      <dgm:spPr/>
      <dgm:t>
        <a:bodyPr/>
        <a:lstStyle/>
        <a:p>
          <a:endParaRPr lang="pl-PL"/>
        </a:p>
      </dgm:t>
    </dgm:pt>
    <dgm:pt modelId="{22B701DC-172C-4EFB-A6BC-09FEB10EA3FB}">
      <dgm:prSet/>
      <dgm:spPr/>
      <dgm:t>
        <a:bodyPr/>
        <a:lstStyle/>
        <a:p>
          <a:pPr rtl="0"/>
          <a:r>
            <a:rPr lang="pl-PL" dirty="0" smtClean="0"/>
            <a:t>forma i sposób udzielania RLGD wyjaśnień dot. konkursu</a:t>
          </a:r>
          <a:endParaRPr lang="pl-PL" dirty="0"/>
        </a:p>
      </dgm:t>
    </dgm:pt>
    <dgm:pt modelId="{5A7BAE67-0FE2-4E0F-9D80-7D6CC783EE21}" type="parTrans" cxnId="{18F838A2-090E-46DC-A708-613289EFA1A2}">
      <dgm:prSet/>
      <dgm:spPr/>
      <dgm:t>
        <a:bodyPr/>
        <a:lstStyle/>
        <a:p>
          <a:endParaRPr lang="pl-PL"/>
        </a:p>
      </dgm:t>
    </dgm:pt>
    <dgm:pt modelId="{7628D815-4391-4E9A-984B-EFE4FC8F9AA1}" type="sibTrans" cxnId="{18F838A2-090E-46DC-A708-613289EFA1A2}">
      <dgm:prSet/>
      <dgm:spPr/>
      <dgm:t>
        <a:bodyPr/>
        <a:lstStyle/>
        <a:p>
          <a:endParaRPr lang="pl-PL"/>
        </a:p>
      </dgm:t>
    </dgm:pt>
    <dgm:pt modelId="{E487C3F7-0826-4C95-8ED0-A52055A9F471}">
      <dgm:prSet/>
      <dgm:spPr/>
      <dgm:t>
        <a:bodyPr/>
        <a:lstStyle/>
        <a:p>
          <a:pPr rtl="0"/>
          <a:r>
            <a:rPr lang="pl-PL" b="1" dirty="0" smtClean="0"/>
            <a:t>wzór wniosku o wybór LSR </a:t>
          </a:r>
          <a:endParaRPr lang="pl-PL" dirty="0"/>
        </a:p>
      </dgm:t>
    </dgm:pt>
    <dgm:pt modelId="{5CE61EE0-450E-4F2E-8D19-A6A617EDE99E}" type="parTrans" cxnId="{A64AED10-4908-493A-8979-B087E5496CD2}">
      <dgm:prSet/>
      <dgm:spPr/>
      <dgm:t>
        <a:bodyPr/>
        <a:lstStyle/>
        <a:p>
          <a:endParaRPr lang="pl-PL"/>
        </a:p>
      </dgm:t>
    </dgm:pt>
    <dgm:pt modelId="{834A1B5A-87AF-4887-B7FA-11F95E2D8FF5}" type="sibTrans" cxnId="{A64AED10-4908-493A-8979-B087E5496CD2}">
      <dgm:prSet/>
      <dgm:spPr/>
      <dgm:t>
        <a:bodyPr/>
        <a:lstStyle/>
        <a:p>
          <a:endParaRPr lang="pl-PL"/>
        </a:p>
      </dgm:t>
    </dgm:pt>
    <dgm:pt modelId="{2D341799-1326-47A1-85B8-6F5BE70A6014}">
      <dgm:prSet/>
      <dgm:spPr/>
      <dgm:t>
        <a:bodyPr/>
        <a:lstStyle/>
        <a:p>
          <a:pPr rtl="0"/>
          <a:r>
            <a:rPr lang="pl-PL" dirty="0" smtClean="0"/>
            <a:t>wraz z listą dokumentów niezbędnych do oceny spełnienia: warunków dostępu i kryteriów oceny LSR</a:t>
          </a:r>
          <a:endParaRPr lang="pl-PL" dirty="0"/>
        </a:p>
      </dgm:t>
    </dgm:pt>
    <dgm:pt modelId="{AEED3D62-8C80-4A69-8657-E08598D899C6}" type="parTrans" cxnId="{27FC1040-218A-4B71-AFA1-0B26A1DF8A6C}">
      <dgm:prSet/>
      <dgm:spPr/>
      <dgm:t>
        <a:bodyPr/>
        <a:lstStyle/>
        <a:p>
          <a:endParaRPr lang="pl-PL"/>
        </a:p>
      </dgm:t>
    </dgm:pt>
    <dgm:pt modelId="{05A5CE79-D20C-4C88-ACB3-0FC434FE737F}" type="sibTrans" cxnId="{27FC1040-218A-4B71-AFA1-0B26A1DF8A6C}">
      <dgm:prSet/>
      <dgm:spPr/>
      <dgm:t>
        <a:bodyPr/>
        <a:lstStyle/>
        <a:p>
          <a:endParaRPr lang="pl-PL"/>
        </a:p>
      </dgm:t>
    </dgm:pt>
    <dgm:pt modelId="{2E7E70B1-8CF9-4ABC-A0FD-611987F3388B}">
      <dgm:prSet/>
      <dgm:spPr/>
      <dgm:t>
        <a:bodyPr/>
        <a:lstStyle/>
        <a:p>
          <a:pPr rtl="0"/>
          <a:r>
            <a:rPr lang="pl-PL" b="1" dirty="0" smtClean="0"/>
            <a:t>wzór  strategii</a:t>
          </a:r>
          <a:endParaRPr lang="pl-PL" dirty="0"/>
        </a:p>
      </dgm:t>
    </dgm:pt>
    <dgm:pt modelId="{89D0EF07-7FE2-4748-9A3B-6D1F40068574}" type="parTrans" cxnId="{45FDEBCD-D803-41F6-B887-82209F5C664B}">
      <dgm:prSet/>
      <dgm:spPr/>
      <dgm:t>
        <a:bodyPr/>
        <a:lstStyle/>
        <a:p>
          <a:endParaRPr lang="pl-PL"/>
        </a:p>
      </dgm:t>
    </dgm:pt>
    <dgm:pt modelId="{5F1025AB-D14F-4DA9-B886-B8B45652721F}" type="sibTrans" cxnId="{45FDEBCD-D803-41F6-B887-82209F5C664B}">
      <dgm:prSet/>
      <dgm:spPr/>
      <dgm:t>
        <a:bodyPr/>
        <a:lstStyle/>
        <a:p>
          <a:endParaRPr lang="pl-PL"/>
        </a:p>
      </dgm:t>
    </dgm:pt>
    <dgm:pt modelId="{812F0E20-2E3B-4A2B-A31A-50735F394E50}">
      <dgm:prSet/>
      <dgm:spPr/>
      <dgm:t>
        <a:bodyPr/>
        <a:lstStyle/>
        <a:p>
          <a:pPr rtl="0"/>
          <a:r>
            <a:rPr lang="pl-PL" b="1" dirty="0" smtClean="0"/>
            <a:t>wzór umowy ramowej </a:t>
          </a:r>
          <a:endParaRPr lang="pl-PL" dirty="0"/>
        </a:p>
      </dgm:t>
    </dgm:pt>
    <dgm:pt modelId="{A86AC0B9-D9E0-47CD-8B74-D13378AA3158}" type="parTrans" cxnId="{B80CFA70-CE64-4E39-8D29-DEB32F5965C6}">
      <dgm:prSet/>
      <dgm:spPr/>
      <dgm:t>
        <a:bodyPr/>
        <a:lstStyle/>
        <a:p>
          <a:endParaRPr lang="pl-PL"/>
        </a:p>
      </dgm:t>
    </dgm:pt>
    <dgm:pt modelId="{01DBF26B-0F14-4BB1-8366-478794E16731}" type="sibTrans" cxnId="{B80CFA70-CE64-4E39-8D29-DEB32F5965C6}">
      <dgm:prSet/>
      <dgm:spPr/>
      <dgm:t>
        <a:bodyPr/>
        <a:lstStyle/>
        <a:p>
          <a:endParaRPr lang="pl-PL"/>
        </a:p>
      </dgm:t>
    </dgm:pt>
    <dgm:pt modelId="{956AAD34-5EC2-491A-B00D-2EA074F6F7BD}" type="pres">
      <dgm:prSet presAssocID="{1BDA31D4-F233-4E8D-9EC9-76CA760F3AA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205C3F6E-6B86-4439-B100-71AFB1B29D12}" type="pres">
      <dgm:prSet presAssocID="{02E1D5C5-087C-47AB-BA51-37B7E68E7B9B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BD1473F-6ECC-4552-A20C-586FC696CF68}" type="pres">
      <dgm:prSet presAssocID="{02E1D5C5-087C-47AB-BA51-37B7E68E7B9B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87E6CA5-EB0F-41F4-ADE9-6D413A32370A}" type="pres">
      <dgm:prSet presAssocID="{AE616127-79B8-4857-A775-8E60231CE59C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3EC7E81-6CD5-4ADE-A3AE-3AF16D971D51}" type="pres">
      <dgm:prSet presAssocID="{AE616127-79B8-4857-A775-8E60231CE59C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C28A89D-015E-4EF7-B753-FBF54501DD03}" type="pres">
      <dgm:prSet presAssocID="{E487C3F7-0826-4C95-8ED0-A52055A9F471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5DC1EC5-8C61-4186-960D-961B5DDF01A5}" type="pres">
      <dgm:prSet presAssocID="{E487C3F7-0826-4C95-8ED0-A52055A9F471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4824394-A9E5-43F0-B4A5-04AF6302FF5A}" type="pres">
      <dgm:prSet presAssocID="{2E7E70B1-8CF9-4ABC-A0FD-611987F3388B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85CCD37-9605-4D27-A770-2B9F3BEFCDAA}" type="pres">
      <dgm:prSet presAssocID="{5F1025AB-D14F-4DA9-B886-B8B45652721F}" presName="spacer" presStyleCnt="0"/>
      <dgm:spPr/>
    </dgm:pt>
    <dgm:pt modelId="{1A76EA78-EEE0-4E25-8A40-BD0997799180}" type="pres">
      <dgm:prSet presAssocID="{812F0E20-2E3B-4A2B-A31A-50735F394E50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56236034-F633-47B4-8190-0672225C5FE4}" srcId="{AE616127-79B8-4857-A775-8E60231CE59C}" destId="{CC5BA56B-3A77-4955-9CBE-E9EBCFE6DD1F}" srcOrd="1" destOrd="0" parTransId="{E32C6EE3-F5AC-4EEE-83CB-57E52146B986}" sibTransId="{3B5654F7-3EDA-4B96-9383-06ABF557F6F0}"/>
    <dgm:cxn modelId="{48D95386-9CC5-4AEB-82A7-B60405F54BA5}" type="presOf" srcId="{E487C3F7-0826-4C95-8ED0-A52055A9F471}" destId="{4C28A89D-015E-4EF7-B753-FBF54501DD03}" srcOrd="0" destOrd="0" presId="urn:microsoft.com/office/officeart/2005/8/layout/vList2"/>
    <dgm:cxn modelId="{1F157E76-B613-4C29-9A45-F266CE054FD9}" srcId="{1BDA31D4-F233-4E8D-9EC9-76CA760F3AA6}" destId="{02E1D5C5-087C-47AB-BA51-37B7E68E7B9B}" srcOrd="0" destOrd="0" parTransId="{852376AF-0E6A-4D4E-B650-107B6C7A9C54}" sibTransId="{F10C4F84-87D3-4C41-8DF2-3D0229D3BCBB}"/>
    <dgm:cxn modelId="{0905754B-CFE2-4BD4-9314-043C329CB78F}" type="presOf" srcId="{5D25A413-2059-46F6-8E47-29EE15DC7B93}" destId="{1BD1473F-6ECC-4552-A20C-586FC696CF68}" srcOrd="0" destOrd="0" presId="urn:microsoft.com/office/officeart/2005/8/layout/vList2"/>
    <dgm:cxn modelId="{B4DC4234-CA10-4FB8-B572-AA4AD319E295}" srcId="{1BDA31D4-F233-4E8D-9EC9-76CA760F3AA6}" destId="{AE616127-79B8-4857-A775-8E60231CE59C}" srcOrd="1" destOrd="0" parTransId="{FFD8B4D9-686F-4E2E-B920-531C55613510}" sibTransId="{56D6EB1C-D9AC-401D-AA12-F9139C258319}"/>
    <dgm:cxn modelId="{698EE75E-5FA5-47A3-99A7-2EEBF5CD26A1}" type="presOf" srcId="{2E7E70B1-8CF9-4ABC-A0FD-611987F3388B}" destId="{34824394-A9E5-43F0-B4A5-04AF6302FF5A}" srcOrd="0" destOrd="0" presId="urn:microsoft.com/office/officeart/2005/8/layout/vList2"/>
    <dgm:cxn modelId="{BCD3F0A0-41A7-4BE1-A1DC-E37AEBC21D3E}" type="presOf" srcId="{A86782C0-CC39-4582-86E1-31BC56BD2FF6}" destId="{13EC7E81-6CD5-4ADE-A3AE-3AF16D971D51}" srcOrd="0" destOrd="0" presId="urn:microsoft.com/office/officeart/2005/8/layout/vList2"/>
    <dgm:cxn modelId="{B580E49C-EF9B-4F92-B19B-2E25555DFB04}" type="presOf" srcId="{812F0E20-2E3B-4A2B-A31A-50735F394E50}" destId="{1A76EA78-EEE0-4E25-8A40-BD0997799180}" srcOrd="0" destOrd="0" presId="urn:microsoft.com/office/officeart/2005/8/layout/vList2"/>
    <dgm:cxn modelId="{563C770B-B4CD-4C30-9EF7-E291F21F4311}" type="presOf" srcId="{AE616127-79B8-4857-A775-8E60231CE59C}" destId="{A87E6CA5-EB0F-41F4-ADE9-6D413A32370A}" srcOrd="0" destOrd="0" presId="urn:microsoft.com/office/officeart/2005/8/layout/vList2"/>
    <dgm:cxn modelId="{A64AED10-4908-493A-8979-B087E5496CD2}" srcId="{1BDA31D4-F233-4E8D-9EC9-76CA760F3AA6}" destId="{E487C3F7-0826-4C95-8ED0-A52055A9F471}" srcOrd="2" destOrd="0" parTransId="{5CE61EE0-450E-4F2E-8D19-A6A617EDE99E}" sibTransId="{834A1B5A-87AF-4887-B7FA-11F95E2D8FF5}"/>
    <dgm:cxn modelId="{A611D344-8DD3-4E3A-AF91-D214C3FC9800}" type="presOf" srcId="{2D341799-1326-47A1-85B8-6F5BE70A6014}" destId="{15DC1EC5-8C61-4186-960D-961B5DDF01A5}" srcOrd="0" destOrd="0" presId="urn:microsoft.com/office/officeart/2005/8/layout/vList2"/>
    <dgm:cxn modelId="{F839B1C3-B2CC-403F-8982-A52E7443A217}" type="presOf" srcId="{EC2DE5C0-AEA3-44E7-A4D6-020D03701675}" destId="{1BD1473F-6ECC-4552-A20C-586FC696CF68}" srcOrd="0" destOrd="1" presId="urn:microsoft.com/office/officeart/2005/8/layout/vList2"/>
    <dgm:cxn modelId="{1B928B93-3A68-4C9E-9C26-A24A5E874A0B}" srcId="{02E1D5C5-087C-47AB-BA51-37B7E68E7B9B}" destId="{5D25A413-2059-46F6-8E47-29EE15DC7B93}" srcOrd="0" destOrd="0" parTransId="{A6E54C04-7E82-4E54-B753-C9ACDB347A50}" sibTransId="{26934A23-FE8F-42A8-9DB4-681E16FD810C}"/>
    <dgm:cxn modelId="{45FDEBCD-D803-41F6-B887-82209F5C664B}" srcId="{1BDA31D4-F233-4E8D-9EC9-76CA760F3AA6}" destId="{2E7E70B1-8CF9-4ABC-A0FD-611987F3388B}" srcOrd="3" destOrd="0" parTransId="{89D0EF07-7FE2-4748-9A3B-6D1F40068574}" sibTransId="{5F1025AB-D14F-4DA9-B886-B8B45652721F}"/>
    <dgm:cxn modelId="{A2F46AFF-9E2D-4012-B21E-7B29EB240228}" type="presOf" srcId="{22B701DC-172C-4EFB-A6BC-09FEB10EA3FB}" destId="{13EC7E81-6CD5-4ADE-A3AE-3AF16D971D51}" srcOrd="0" destOrd="2" presId="urn:microsoft.com/office/officeart/2005/8/layout/vList2"/>
    <dgm:cxn modelId="{CF204A1C-AF8B-460C-B77E-9A078174510E}" type="presOf" srcId="{1BDA31D4-F233-4E8D-9EC9-76CA760F3AA6}" destId="{956AAD34-5EC2-491A-B00D-2EA074F6F7BD}" srcOrd="0" destOrd="0" presId="urn:microsoft.com/office/officeart/2005/8/layout/vList2"/>
    <dgm:cxn modelId="{2E98578A-5449-4157-8B9E-9D8E349D1BFB}" srcId="{02E1D5C5-087C-47AB-BA51-37B7E68E7B9B}" destId="{EC2DE5C0-AEA3-44E7-A4D6-020D03701675}" srcOrd="1" destOrd="0" parTransId="{6420F1DB-4A83-4ACB-BAC0-9DE733599F35}" sibTransId="{DAD18B16-33BA-4179-94A0-6A2BD281D0CB}"/>
    <dgm:cxn modelId="{18F838A2-090E-46DC-A708-613289EFA1A2}" srcId="{AE616127-79B8-4857-A775-8E60231CE59C}" destId="{22B701DC-172C-4EFB-A6BC-09FEB10EA3FB}" srcOrd="2" destOrd="0" parTransId="{5A7BAE67-0FE2-4E0F-9D80-7D6CC783EE21}" sibTransId="{7628D815-4391-4E9A-984B-EFE4FC8F9AA1}"/>
    <dgm:cxn modelId="{CF7979F6-A322-4443-8368-6CE807CABA7E}" srcId="{AE616127-79B8-4857-A775-8E60231CE59C}" destId="{A86782C0-CC39-4582-86E1-31BC56BD2FF6}" srcOrd="0" destOrd="0" parTransId="{92242267-B245-4707-80BA-20D617A31075}" sibTransId="{00FB1BC2-0726-498E-B927-85057200BBAA}"/>
    <dgm:cxn modelId="{B80CFA70-CE64-4E39-8D29-DEB32F5965C6}" srcId="{1BDA31D4-F233-4E8D-9EC9-76CA760F3AA6}" destId="{812F0E20-2E3B-4A2B-A31A-50735F394E50}" srcOrd="4" destOrd="0" parTransId="{A86AC0B9-D9E0-47CD-8B74-D13378AA3158}" sibTransId="{01DBF26B-0F14-4BB1-8366-478794E16731}"/>
    <dgm:cxn modelId="{2A8BAFD3-FC1C-41BA-A383-0EDC4AACCF65}" type="presOf" srcId="{CC5BA56B-3A77-4955-9CBE-E9EBCFE6DD1F}" destId="{13EC7E81-6CD5-4ADE-A3AE-3AF16D971D51}" srcOrd="0" destOrd="1" presId="urn:microsoft.com/office/officeart/2005/8/layout/vList2"/>
    <dgm:cxn modelId="{27FC1040-218A-4B71-AFA1-0B26A1DF8A6C}" srcId="{E487C3F7-0826-4C95-8ED0-A52055A9F471}" destId="{2D341799-1326-47A1-85B8-6F5BE70A6014}" srcOrd="0" destOrd="0" parTransId="{AEED3D62-8C80-4A69-8657-E08598D899C6}" sibTransId="{05A5CE79-D20C-4C88-ACB3-0FC434FE737F}"/>
    <dgm:cxn modelId="{05EBAF5D-C396-4462-83FF-F98D5DF7B5F7}" type="presOf" srcId="{02E1D5C5-087C-47AB-BA51-37B7E68E7B9B}" destId="{205C3F6E-6B86-4439-B100-71AFB1B29D12}" srcOrd="0" destOrd="0" presId="urn:microsoft.com/office/officeart/2005/8/layout/vList2"/>
    <dgm:cxn modelId="{2FCC9128-B6A5-46AA-A6EC-C861CAC30973}" type="presParOf" srcId="{956AAD34-5EC2-491A-B00D-2EA074F6F7BD}" destId="{205C3F6E-6B86-4439-B100-71AFB1B29D12}" srcOrd="0" destOrd="0" presId="urn:microsoft.com/office/officeart/2005/8/layout/vList2"/>
    <dgm:cxn modelId="{E1359198-3B4B-4816-AE57-846B562B3446}" type="presParOf" srcId="{956AAD34-5EC2-491A-B00D-2EA074F6F7BD}" destId="{1BD1473F-6ECC-4552-A20C-586FC696CF68}" srcOrd="1" destOrd="0" presId="urn:microsoft.com/office/officeart/2005/8/layout/vList2"/>
    <dgm:cxn modelId="{8FAE34E7-CD6A-4882-A36E-93A93223A91B}" type="presParOf" srcId="{956AAD34-5EC2-491A-B00D-2EA074F6F7BD}" destId="{A87E6CA5-EB0F-41F4-ADE9-6D413A32370A}" srcOrd="2" destOrd="0" presId="urn:microsoft.com/office/officeart/2005/8/layout/vList2"/>
    <dgm:cxn modelId="{72E468A4-8FF6-4CD2-A8F5-1F8E462FEE66}" type="presParOf" srcId="{956AAD34-5EC2-491A-B00D-2EA074F6F7BD}" destId="{13EC7E81-6CD5-4ADE-A3AE-3AF16D971D51}" srcOrd="3" destOrd="0" presId="urn:microsoft.com/office/officeart/2005/8/layout/vList2"/>
    <dgm:cxn modelId="{1117C613-89F4-4435-9B98-0A4735EBFE70}" type="presParOf" srcId="{956AAD34-5EC2-491A-B00D-2EA074F6F7BD}" destId="{4C28A89D-015E-4EF7-B753-FBF54501DD03}" srcOrd="4" destOrd="0" presId="urn:microsoft.com/office/officeart/2005/8/layout/vList2"/>
    <dgm:cxn modelId="{17192699-6448-4C0C-9C96-C265C0A090F5}" type="presParOf" srcId="{956AAD34-5EC2-491A-B00D-2EA074F6F7BD}" destId="{15DC1EC5-8C61-4186-960D-961B5DDF01A5}" srcOrd="5" destOrd="0" presId="urn:microsoft.com/office/officeart/2005/8/layout/vList2"/>
    <dgm:cxn modelId="{45FCDE20-DE38-4878-A9CE-82DE83DA1783}" type="presParOf" srcId="{956AAD34-5EC2-491A-B00D-2EA074F6F7BD}" destId="{34824394-A9E5-43F0-B4A5-04AF6302FF5A}" srcOrd="6" destOrd="0" presId="urn:microsoft.com/office/officeart/2005/8/layout/vList2"/>
    <dgm:cxn modelId="{0DB7FABF-635E-45E1-B71B-A3E08D9D7A20}" type="presParOf" srcId="{956AAD34-5EC2-491A-B00D-2EA074F6F7BD}" destId="{485CCD37-9605-4D27-A770-2B9F3BEFCDAA}" srcOrd="7" destOrd="0" presId="urn:microsoft.com/office/officeart/2005/8/layout/vList2"/>
    <dgm:cxn modelId="{47BE240A-08ED-4AEB-B90F-BF7ED076776B}" type="presParOf" srcId="{956AAD34-5EC2-491A-B00D-2EA074F6F7BD}" destId="{1A76EA78-EEE0-4E25-8A40-BD0997799180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BC187D8-16DD-4BFA-8928-AFC02A68150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AAE5D829-90E4-4728-BAB5-AEAE45DF7FBB}">
      <dgm:prSet custT="1"/>
      <dgm:spPr/>
      <dgm:t>
        <a:bodyPr/>
        <a:lstStyle/>
        <a:p>
          <a:pPr rtl="0"/>
          <a:r>
            <a:rPr lang="pl-PL" sz="2400" dirty="0" smtClean="0"/>
            <a:t>1. liczba członków RLGD, którzy są przedstawicielami sektora rybackiego</a:t>
          </a:r>
          <a:endParaRPr lang="pl-PL" sz="2400" dirty="0"/>
        </a:p>
      </dgm:t>
    </dgm:pt>
    <dgm:pt modelId="{65962B67-AE0B-4E0A-8BFC-5DD7DABED48C}" type="parTrans" cxnId="{E9896116-2045-46DE-BE0C-60D3493AEC54}">
      <dgm:prSet/>
      <dgm:spPr/>
      <dgm:t>
        <a:bodyPr/>
        <a:lstStyle/>
        <a:p>
          <a:endParaRPr lang="pl-PL"/>
        </a:p>
      </dgm:t>
    </dgm:pt>
    <dgm:pt modelId="{41985AD9-3E88-4F23-BA33-D7C0531DAFAD}" type="sibTrans" cxnId="{E9896116-2045-46DE-BE0C-60D3493AEC54}">
      <dgm:prSet/>
      <dgm:spPr/>
      <dgm:t>
        <a:bodyPr/>
        <a:lstStyle/>
        <a:p>
          <a:endParaRPr lang="pl-PL"/>
        </a:p>
      </dgm:t>
    </dgm:pt>
    <dgm:pt modelId="{57116177-FEA0-465F-B742-EE20CAA7A591}">
      <dgm:prSet custT="1"/>
      <dgm:spPr/>
      <dgm:t>
        <a:bodyPr/>
        <a:lstStyle/>
        <a:p>
          <a:pPr rtl="0"/>
          <a:r>
            <a:rPr lang="pl-PL" sz="2400" dirty="0" smtClean="0"/>
            <a:t>2. reprezentatywności składu organu decyzyjnego w odniesieniu do składu RLGD</a:t>
          </a:r>
          <a:endParaRPr lang="pl-PL" sz="2400" dirty="0"/>
        </a:p>
      </dgm:t>
    </dgm:pt>
    <dgm:pt modelId="{53ECD15E-85C7-4123-9A29-2EE13880DC72}" type="parTrans" cxnId="{8CFF91A5-47F1-417B-A31F-F1F50FCAA179}">
      <dgm:prSet/>
      <dgm:spPr/>
      <dgm:t>
        <a:bodyPr/>
        <a:lstStyle/>
        <a:p>
          <a:endParaRPr lang="pl-PL"/>
        </a:p>
      </dgm:t>
    </dgm:pt>
    <dgm:pt modelId="{8C98D5BB-3027-453D-866E-969479AE31A3}" type="sibTrans" cxnId="{8CFF91A5-47F1-417B-A31F-F1F50FCAA179}">
      <dgm:prSet/>
      <dgm:spPr/>
      <dgm:t>
        <a:bodyPr/>
        <a:lstStyle/>
        <a:p>
          <a:endParaRPr lang="pl-PL"/>
        </a:p>
      </dgm:t>
    </dgm:pt>
    <dgm:pt modelId="{26F652CC-0587-40B8-AD48-5EF0F25B9D2D}">
      <dgm:prSet custT="1"/>
      <dgm:spPr/>
      <dgm:t>
        <a:bodyPr/>
        <a:lstStyle/>
        <a:p>
          <a:pPr rtl="0"/>
          <a:r>
            <a:rPr lang="pl-PL" sz="2400" dirty="0" smtClean="0"/>
            <a:t>3. liczba przedstawicieli sektora rybackiego na obszarze objętym realizacją LSR</a:t>
          </a:r>
          <a:endParaRPr lang="pl-PL" sz="2400" dirty="0"/>
        </a:p>
      </dgm:t>
    </dgm:pt>
    <dgm:pt modelId="{AE17A850-7BED-4BFF-BCF0-677F34D08292}" type="parTrans" cxnId="{11E01066-DF43-4FB0-A153-34061DDFFA43}">
      <dgm:prSet/>
      <dgm:spPr/>
      <dgm:t>
        <a:bodyPr/>
        <a:lstStyle/>
        <a:p>
          <a:endParaRPr lang="pl-PL"/>
        </a:p>
      </dgm:t>
    </dgm:pt>
    <dgm:pt modelId="{88D6EF44-1C66-44C1-8156-A803C73F66BA}" type="sibTrans" cxnId="{11E01066-DF43-4FB0-A153-34061DDFFA43}">
      <dgm:prSet/>
      <dgm:spPr/>
      <dgm:t>
        <a:bodyPr/>
        <a:lstStyle/>
        <a:p>
          <a:endParaRPr lang="pl-PL"/>
        </a:p>
      </dgm:t>
    </dgm:pt>
    <dgm:pt modelId="{379DCD51-06FC-4C13-942F-1C90DCC8431F}">
      <dgm:prSet custT="1"/>
      <dgm:spPr/>
      <dgm:t>
        <a:bodyPr/>
        <a:lstStyle/>
        <a:p>
          <a:pPr rtl="0"/>
          <a:r>
            <a:rPr lang="pl-PL" sz="2400" dirty="0" smtClean="0"/>
            <a:t>4. wartość produkcji sektora rybackiego dla obszaru objętego realizacją LSR</a:t>
          </a:r>
          <a:endParaRPr lang="pl-PL" sz="2400" dirty="0"/>
        </a:p>
      </dgm:t>
    </dgm:pt>
    <dgm:pt modelId="{5881AF4E-515F-4077-AB81-9F8FC2DD343A}" type="parTrans" cxnId="{19AD78DF-DCFD-4B4D-9C0D-0025EAFC0F3E}">
      <dgm:prSet/>
      <dgm:spPr/>
      <dgm:t>
        <a:bodyPr/>
        <a:lstStyle/>
        <a:p>
          <a:endParaRPr lang="pl-PL"/>
        </a:p>
      </dgm:t>
    </dgm:pt>
    <dgm:pt modelId="{53ABE9EB-2493-4815-98EC-88C454C4AC86}" type="sibTrans" cxnId="{19AD78DF-DCFD-4B4D-9C0D-0025EAFC0F3E}">
      <dgm:prSet/>
      <dgm:spPr/>
      <dgm:t>
        <a:bodyPr/>
        <a:lstStyle/>
        <a:p>
          <a:endParaRPr lang="pl-PL"/>
        </a:p>
      </dgm:t>
    </dgm:pt>
    <dgm:pt modelId="{61D3DA9E-F799-49CF-BB9A-D837511C003B}">
      <dgm:prSet custT="1"/>
      <dgm:spPr/>
      <dgm:t>
        <a:bodyPr/>
        <a:lstStyle/>
        <a:p>
          <a:pPr rtl="0"/>
          <a:r>
            <a:rPr lang="pl-PL" sz="2400" dirty="0" smtClean="0"/>
            <a:t>5. cele LSR i środki służące do ich osiągnięcia</a:t>
          </a:r>
          <a:endParaRPr lang="pl-PL" sz="2400" dirty="0"/>
        </a:p>
      </dgm:t>
    </dgm:pt>
    <dgm:pt modelId="{3E99026E-B346-414B-8FED-CC06F47579D6}" type="parTrans" cxnId="{DD7A2E9E-BADA-479B-9614-0CB47D4C363F}">
      <dgm:prSet/>
      <dgm:spPr/>
      <dgm:t>
        <a:bodyPr/>
        <a:lstStyle/>
        <a:p>
          <a:endParaRPr lang="pl-PL"/>
        </a:p>
      </dgm:t>
    </dgm:pt>
    <dgm:pt modelId="{C7BC990A-A86E-4459-A5E2-10416EB1C579}" type="sibTrans" cxnId="{DD7A2E9E-BADA-479B-9614-0CB47D4C363F}">
      <dgm:prSet/>
      <dgm:spPr/>
      <dgm:t>
        <a:bodyPr/>
        <a:lstStyle/>
        <a:p>
          <a:endParaRPr lang="pl-PL"/>
        </a:p>
      </dgm:t>
    </dgm:pt>
    <dgm:pt modelId="{DDE731B0-FA7E-4D34-80D2-5BC4B711AEE3}">
      <dgm:prSet custT="1"/>
      <dgm:spPr/>
      <dgm:t>
        <a:bodyPr/>
        <a:lstStyle/>
        <a:p>
          <a:pPr rtl="0"/>
          <a:r>
            <a:rPr lang="pl-PL" sz="2400" dirty="0" smtClean="0"/>
            <a:t>6. operacje planowane do wsparcia w ramach LSR</a:t>
          </a:r>
          <a:endParaRPr lang="pl-PL" sz="2400" dirty="0"/>
        </a:p>
      </dgm:t>
    </dgm:pt>
    <dgm:pt modelId="{D9B6BA0E-DEC1-466A-95B6-13F0993FF014}" type="parTrans" cxnId="{EE660476-67AA-4CCE-AB8E-5C4CE467DD5A}">
      <dgm:prSet/>
      <dgm:spPr/>
      <dgm:t>
        <a:bodyPr/>
        <a:lstStyle/>
        <a:p>
          <a:endParaRPr lang="pl-PL"/>
        </a:p>
      </dgm:t>
    </dgm:pt>
    <dgm:pt modelId="{9BD4CA06-5AD6-4849-9833-3D02A3CCA870}" type="sibTrans" cxnId="{EE660476-67AA-4CCE-AB8E-5C4CE467DD5A}">
      <dgm:prSet/>
      <dgm:spPr/>
      <dgm:t>
        <a:bodyPr/>
        <a:lstStyle/>
        <a:p>
          <a:endParaRPr lang="pl-PL"/>
        </a:p>
      </dgm:t>
    </dgm:pt>
    <dgm:pt modelId="{E7FC0F44-70DA-4039-A7D6-1401575DF939}">
      <dgm:prSet custT="1"/>
      <dgm:spPr/>
      <dgm:t>
        <a:bodyPr/>
        <a:lstStyle/>
        <a:p>
          <a:pPr rtl="0"/>
          <a:r>
            <a:rPr lang="pl-PL" sz="2400" dirty="0" smtClean="0"/>
            <a:t>7. udział społeczności lokalnej w przygotowaniu LSR</a:t>
          </a:r>
          <a:endParaRPr lang="pl-PL" sz="2400" dirty="0"/>
        </a:p>
      </dgm:t>
    </dgm:pt>
    <dgm:pt modelId="{3B00DBFB-337F-409E-8F69-F85C7151D97D}" type="parTrans" cxnId="{F0186FDE-F6A1-4D56-8793-1494CB103679}">
      <dgm:prSet/>
      <dgm:spPr/>
      <dgm:t>
        <a:bodyPr/>
        <a:lstStyle/>
        <a:p>
          <a:endParaRPr lang="pl-PL"/>
        </a:p>
      </dgm:t>
    </dgm:pt>
    <dgm:pt modelId="{BC781951-FA0A-4EE7-9BD4-52EE9805ED0A}" type="sibTrans" cxnId="{F0186FDE-F6A1-4D56-8793-1494CB103679}">
      <dgm:prSet/>
      <dgm:spPr/>
      <dgm:t>
        <a:bodyPr/>
        <a:lstStyle/>
        <a:p>
          <a:endParaRPr lang="pl-PL"/>
        </a:p>
      </dgm:t>
    </dgm:pt>
    <dgm:pt modelId="{21AB3C6C-2EFC-4985-BECF-B3CBD6B2A245}">
      <dgm:prSet custT="1"/>
      <dgm:spPr/>
      <dgm:t>
        <a:bodyPr/>
        <a:lstStyle/>
        <a:p>
          <a:pPr rtl="0"/>
          <a:r>
            <a:rPr lang="pl-PL" sz="2400" dirty="0" smtClean="0"/>
            <a:t>8. proces realizacji LSR i zdolność RLGD do jej realizacji</a:t>
          </a:r>
          <a:endParaRPr lang="pl-PL" sz="2400" dirty="0"/>
        </a:p>
      </dgm:t>
    </dgm:pt>
    <dgm:pt modelId="{3F88ABA6-A5E2-4BC4-8154-CA3441678064}" type="parTrans" cxnId="{ECED6185-0F6E-47E3-8F55-6227BA75D218}">
      <dgm:prSet/>
      <dgm:spPr/>
      <dgm:t>
        <a:bodyPr/>
        <a:lstStyle/>
        <a:p>
          <a:endParaRPr lang="pl-PL"/>
        </a:p>
      </dgm:t>
    </dgm:pt>
    <dgm:pt modelId="{EEF2B0CB-BF77-4D04-B379-6EC5DDC29EC6}" type="sibTrans" cxnId="{ECED6185-0F6E-47E3-8F55-6227BA75D218}">
      <dgm:prSet/>
      <dgm:spPr/>
      <dgm:t>
        <a:bodyPr/>
        <a:lstStyle/>
        <a:p>
          <a:endParaRPr lang="pl-PL"/>
        </a:p>
      </dgm:t>
    </dgm:pt>
    <dgm:pt modelId="{0FA03802-9B99-4441-9CB0-C531B18DA195}" type="pres">
      <dgm:prSet presAssocID="{4BC187D8-16DD-4BFA-8928-AFC02A68150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253C87A1-A5B6-4217-8E23-6E03DA226045}" type="pres">
      <dgm:prSet presAssocID="{AAE5D829-90E4-4728-BAB5-AEAE45DF7FBB}" presName="parentText" presStyleLbl="node1" presStyleIdx="0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C9AB8BA-F36E-4FE4-A5D5-3893826E0D00}" type="pres">
      <dgm:prSet presAssocID="{41985AD9-3E88-4F23-BA33-D7C0531DAFAD}" presName="spacer" presStyleCnt="0"/>
      <dgm:spPr/>
    </dgm:pt>
    <dgm:pt modelId="{86E1F7C3-9504-4459-B6DF-2ADF514776AC}" type="pres">
      <dgm:prSet presAssocID="{57116177-FEA0-465F-B742-EE20CAA7A591}" presName="parentText" presStyleLbl="node1" presStyleIdx="1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8C8F9DB-B971-44CD-9154-73BC58BAFCF7}" type="pres">
      <dgm:prSet presAssocID="{8C98D5BB-3027-453D-866E-969479AE31A3}" presName="spacer" presStyleCnt="0"/>
      <dgm:spPr/>
    </dgm:pt>
    <dgm:pt modelId="{76DEC710-F27C-4A0D-B99B-95D23052D47A}" type="pres">
      <dgm:prSet presAssocID="{26F652CC-0587-40B8-AD48-5EF0F25B9D2D}" presName="parentText" presStyleLbl="node1" presStyleIdx="2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C4A269C-D243-4966-A44C-DC1B20621B63}" type="pres">
      <dgm:prSet presAssocID="{88D6EF44-1C66-44C1-8156-A803C73F66BA}" presName="spacer" presStyleCnt="0"/>
      <dgm:spPr/>
    </dgm:pt>
    <dgm:pt modelId="{0EB6671D-B8CF-465E-BE2A-C0BDEA89483D}" type="pres">
      <dgm:prSet presAssocID="{379DCD51-06FC-4C13-942F-1C90DCC8431F}" presName="parentText" presStyleLbl="node1" presStyleIdx="3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94C1518-8846-4700-A600-47E0793CA25C}" type="pres">
      <dgm:prSet presAssocID="{53ABE9EB-2493-4815-98EC-88C454C4AC86}" presName="spacer" presStyleCnt="0"/>
      <dgm:spPr/>
    </dgm:pt>
    <dgm:pt modelId="{EA6D18BA-B09D-4F63-A277-161B26289E43}" type="pres">
      <dgm:prSet presAssocID="{61D3DA9E-F799-49CF-BB9A-D837511C003B}" presName="parentText" presStyleLbl="node1" presStyleIdx="4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29258F6-0BF0-4A3F-AD7E-93FB9DE1943F}" type="pres">
      <dgm:prSet presAssocID="{C7BC990A-A86E-4459-A5E2-10416EB1C579}" presName="spacer" presStyleCnt="0"/>
      <dgm:spPr/>
    </dgm:pt>
    <dgm:pt modelId="{DF664006-3896-4396-BCD5-A4F0D89288DC}" type="pres">
      <dgm:prSet presAssocID="{DDE731B0-FA7E-4D34-80D2-5BC4B711AEE3}" presName="parentText" presStyleLbl="node1" presStyleIdx="5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650402E-36BC-4AE2-96B9-6D7255D97E60}" type="pres">
      <dgm:prSet presAssocID="{9BD4CA06-5AD6-4849-9833-3D02A3CCA870}" presName="spacer" presStyleCnt="0"/>
      <dgm:spPr/>
    </dgm:pt>
    <dgm:pt modelId="{F40B4593-F840-467B-A7D3-C16D01A854CB}" type="pres">
      <dgm:prSet presAssocID="{E7FC0F44-70DA-4039-A7D6-1401575DF939}" presName="parentText" presStyleLbl="node1" presStyleIdx="6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887286E-C283-43C4-A5C9-0C8A8C3841DE}" type="pres">
      <dgm:prSet presAssocID="{BC781951-FA0A-4EE7-9BD4-52EE9805ED0A}" presName="spacer" presStyleCnt="0"/>
      <dgm:spPr/>
    </dgm:pt>
    <dgm:pt modelId="{BFFED356-E3C2-4312-9241-45FED3A05A11}" type="pres">
      <dgm:prSet presAssocID="{21AB3C6C-2EFC-4985-BECF-B3CBD6B2A245}" presName="parentText" presStyleLbl="node1" presStyleIdx="7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19AD78DF-DCFD-4B4D-9C0D-0025EAFC0F3E}" srcId="{4BC187D8-16DD-4BFA-8928-AFC02A681506}" destId="{379DCD51-06FC-4C13-942F-1C90DCC8431F}" srcOrd="3" destOrd="0" parTransId="{5881AF4E-515F-4077-AB81-9F8FC2DD343A}" sibTransId="{53ABE9EB-2493-4815-98EC-88C454C4AC86}"/>
    <dgm:cxn modelId="{C2A95919-135E-44DC-ACB9-887C496C6A74}" type="presOf" srcId="{57116177-FEA0-465F-B742-EE20CAA7A591}" destId="{86E1F7C3-9504-4459-B6DF-2ADF514776AC}" srcOrd="0" destOrd="0" presId="urn:microsoft.com/office/officeart/2005/8/layout/vList2"/>
    <dgm:cxn modelId="{87FEA45F-3375-4EA0-AF48-358FBEFF7DC9}" type="presOf" srcId="{DDE731B0-FA7E-4D34-80D2-5BC4B711AEE3}" destId="{DF664006-3896-4396-BCD5-A4F0D89288DC}" srcOrd="0" destOrd="0" presId="urn:microsoft.com/office/officeart/2005/8/layout/vList2"/>
    <dgm:cxn modelId="{1D78B21D-D359-43B7-84BE-482AA130A0C9}" type="presOf" srcId="{21AB3C6C-2EFC-4985-BECF-B3CBD6B2A245}" destId="{BFFED356-E3C2-4312-9241-45FED3A05A11}" srcOrd="0" destOrd="0" presId="urn:microsoft.com/office/officeart/2005/8/layout/vList2"/>
    <dgm:cxn modelId="{BB0F8E0A-2E04-44C3-B576-170A5836682D}" type="presOf" srcId="{4BC187D8-16DD-4BFA-8928-AFC02A681506}" destId="{0FA03802-9B99-4441-9CB0-C531B18DA195}" srcOrd="0" destOrd="0" presId="urn:microsoft.com/office/officeart/2005/8/layout/vList2"/>
    <dgm:cxn modelId="{11E01066-DF43-4FB0-A153-34061DDFFA43}" srcId="{4BC187D8-16DD-4BFA-8928-AFC02A681506}" destId="{26F652CC-0587-40B8-AD48-5EF0F25B9D2D}" srcOrd="2" destOrd="0" parTransId="{AE17A850-7BED-4BFF-BCF0-677F34D08292}" sibTransId="{88D6EF44-1C66-44C1-8156-A803C73F66BA}"/>
    <dgm:cxn modelId="{E9896116-2045-46DE-BE0C-60D3493AEC54}" srcId="{4BC187D8-16DD-4BFA-8928-AFC02A681506}" destId="{AAE5D829-90E4-4728-BAB5-AEAE45DF7FBB}" srcOrd="0" destOrd="0" parTransId="{65962B67-AE0B-4E0A-8BFC-5DD7DABED48C}" sibTransId="{41985AD9-3E88-4F23-BA33-D7C0531DAFAD}"/>
    <dgm:cxn modelId="{81147454-56A8-4A7B-A724-BA229722A6BA}" type="presOf" srcId="{379DCD51-06FC-4C13-942F-1C90DCC8431F}" destId="{0EB6671D-B8CF-465E-BE2A-C0BDEA89483D}" srcOrd="0" destOrd="0" presId="urn:microsoft.com/office/officeart/2005/8/layout/vList2"/>
    <dgm:cxn modelId="{C27BED34-9CF3-4F56-AA7B-48CE01B814BF}" type="presOf" srcId="{E7FC0F44-70DA-4039-A7D6-1401575DF939}" destId="{F40B4593-F840-467B-A7D3-C16D01A854CB}" srcOrd="0" destOrd="0" presId="urn:microsoft.com/office/officeart/2005/8/layout/vList2"/>
    <dgm:cxn modelId="{F0186FDE-F6A1-4D56-8793-1494CB103679}" srcId="{4BC187D8-16DD-4BFA-8928-AFC02A681506}" destId="{E7FC0F44-70DA-4039-A7D6-1401575DF939}" srcOrd="6" destOrd="0" parTransId="{3B00DBFB-337F-409E-8F69-F85C7151D97D}" sibTransId="{BC781951-FA0A-4EE7-9BD4-52EE9805ED0A}"/>
    <dgm:cxn modelId="{ECED6185-0F6E-47E3-8F55-6227BA75D218}" srcId="{4BC187D8-16DD-4BFA-8928-AFC02A681506}" destId="{21AB3C6C-2EFC-4985-BECF-B3CBD6B2A245}" srcOrd="7" destOrd="0" parTransId="{3F88ABA6-A5E2-4BC4-8154-CA3441678064}" sibTransId="{EEF2B0CB-BF77-4D04-B379-6EC5DDC29EC6}"/>
    <dgm:cxn modelId="{E9E1A34B-39C7-4BEC-BDB4-19D96DE28163}" type="presOf" srcId="{AAE5D829-90E4-4728-BAB5-AEAE45DF7FBB}" destId="{253C87A1-A5B6-4217-8E23-6E03DA226045}" srcOrd="0" destOrd="0" presId="urn:microsoft.com/office/officeart/2005/8/layout/vList2"/>
    <dgm:cxn modelId="{8CFF91A5-47F1-417B-A31F-F1F50FCAA179}" srcId="{4BC187D8-16DD-4BFA-8928-AFC02A681506}" destId="{57116177-FEA0-465F-B742-EE20CAA7A591}" srcOrd="1" destOrd="0" parTransId="{53ECD15E-85C7-4123-9A29-2EE13880DC72}" sibTransId="{8C98D5BB-3027-453D-866E-969479AE31A3}"/>
    <dgm:cxn modelId="{DD7A2E9E-BADA-479B-9614-0CB47D4C363F}" srcId="{4BC187D8-16DD-4BFA-8928-AFC02A681506}" destId="{61D3DA9E-F799-49CF-BB9A-D837511C003B}" srcOrd="4" destOrd="0" parTransId="{3E99026E-B346-414B-8FED-CC06F47579D6}" sibTransId="{C7BC990A-A86E-4459-A5E2-10416EB1C579}"/>
    <dgm:cxn modelId="{EE660476-67AA-4CCE-AB8E-5C4CE467DD5A}" srcId="{4BC187D8-16DD-4BFA-8928-AFC02A681506}" destId="{DDE731B0-FA7E-4D34-80D2-5BC4B711AEE3}" srcOrd="5" destOrd="0" parTransId="{D9B6BA0E-DEC1-466A-95B6-13F0993FF014}" sibTransId="{9BD4CA06-5AD6-4849-9833-3D02A3CCA870}"/>
    <dgm:cxn modelId="{DE5517E3-214D-4BCB-B92F-B23FDAA2B57C}" type="presOf" srcId="{61D3DA9E-F799-49CF-BB9A-D837511C003B}" destId="{EA6D18BA-B09D-4F63-A277-161B26289E43}" srcOrd="0" destOrd="0" presId="urn:microsoft.com/office/officeart/2005/8/layout/vList2"/>
    <dgm:cxn modelId="{AE749CCA-4D2F-48B6-8173-987FEE703875}" type="presOf" srcId="{26F652CC-0587-40B8-AD48-5EF0F25B9D2D}" destId="{76DEC710-F27C-4A0D-B99B-95D23052D47A}" srcOrd="0" destOrd="0" presId="urn:microsoft.com/office/officeart/2005/8/layout/vList2"/>
    <dgm:cxn modelId="{414BD78B-A09B-47A1-8AC9-AFB7E722F74E}" type="presParOf" srcId="{0FA03802-9B99-4441-9CB0-C531B18DA195}" destId="{253C87A1-A5B6-4217-8E23-6E03DA226045}" srcOrd="0" destOrd="0" presId="urn:microsoft.com/office/officeart/2005/8/layout/vList2"/>
    <dgm:cxn modelId="{8F2CA719-EB8C-4084-BC5E-65A29A4DCE0F}" type="presParOf" srcId="{0FA03802-9B99-4441-9CB0-C531B18DA195}" destId="{6C9AB8BA-F36E-4FE4-A5D5-3893826E0D00}" srcOrd="1" destOrd="0" presId="urn:microsoft.com/office/officeart/2005/8/layout/vList2"/>
    <dgm:cxn modelId="{1370CA7B-D90D-471C-9E33-1FB5EB79D4F3}" type="presParOf" srcId="{0FA03802-9B99-4441-9CB0-C531B18DA195}" destId="{86E1F7C3-9504-4459-B6DF-2ADF514776AC}" srcOrd="2" destOrd="0" presId="urn:microsoft.com/office/officeart/2005/8/layout/vList2"/>
    <dgm:cxn modelId="{577E8290-A04B-4361-9EE2-3C9BE818FE51}" type="presParOf" srcId="{0FA03802-9B99-4441-9CB0-C531B18DA195}" destId="{E8C8F9DB-B971-44CD-9154-73BC58BAFCF7}" srcOrd="3" destOrd="0" presId="urn:microsoft.com/office/officeart/2005/8/layout/vList2"/>
    <dgm:cxn modelId="{396B0672-053A-4354-8186-F67B33209AAC}" type="presParOf" srcId="{0FA03802-9B99-4441-9CB0-C531B18DA195}" destId="{76DEC710-F27C-4A0D-B99B-95D23052D47A}" srcOrd="4" destOrd="0" presId="urn:microsoft.com/office/officeart/2005/8/layout/vList2"/>
    <dgm:cxn modelId="{BC89DF53-23A1-4194-9B94-D498B59C7C8C}" type="presParOf" srcId="{0FA03802-9B99-4441-9CB0-C531B18DA195}" destId="{7C4A269C-D243-4966-A44C-DC1B20621B63}" srcOrd="5" destOrd="0" presId="urn:microsoft.com/office/officeart/2005/8/layout/vList2"/>
    <dgm:cxn modelId="{9F20DA5D-8C4E-428B-AC0D-FD61923A5CC7}" type="presParOf" srcId="{0FA03802-9B99-4441-9CB0-C531B18DA195}" destId="{0EB6671D-B8CF-465E-BE2A-C0BDEA89483D}" srcOrd="6" destOrd="0" presId="urn:microsoft.com/office/officeart/2005/8/layout/vList2"/>
    <dgm:cxn modelId="{EA822928-9CFD-4BDF-B372-BEE72FF4F4E4}" type="presParOf" srcId="{0FA03802-9B99-4441-9CB0-C531B18DA195}" destId="{994C1518-8846-4700-A600-47E0793CA25C}" srcOrd="7" destOrd="0" presId="urn:microsoft.com/office/officeart/2005/8/layout/vList2"/>
    <dgm:cxn modelId="{CE050F04-7F85-42B9-9E35-B75D6069E56C}" type="presParOf" srcId="{0FA03802-9B99-4441-9CB0-C531B18DA195}" destId="{EA6D18BA-B09D-4F63-A277-161B26289E43}" srcOrd="8" destOrd="0" presId="urn:microsoft.com/office/officeart/2005/8/layout/vList2"/>
    <dgm:cxn modelId="{E9CE64D8-B173-4E51-81C5-61BF9848DCAD}" type="presParOf" srcId="{0FA03802-9B99-4441-9CB0-C531B18DA195}" destId="{E29258F6-0BF0-4A3F-AD7E-93FB9DE1943F}" srcOrd="9" destOrd="0" presId="urn:microsoft.com/office/officeart/2005/8/layout/vList2"/>
    <dgm:cxn modelId="{02D7CF4F-EE39-4B2E-B7B0-7E73ABF9BFB1}" type="presParOf" srcId="{0FA03802-9B99-4441-9CB0-C531B18DA195}" destId="{DF664006-3896-4396-BCD5-A4F0D89288DC}" srcOrd="10" destOrd="0" presId="urn:microsoft.com/office/officeart/2005/8/layout/vList2"/>
    <dgm:cxn modelId="{F83F3049-7A64-413E-8DC7-7C2ED09CDC24}" type="presParOf" srcId="{0FA03802-9B99-4441-9CB0-C531B18DA195}" destId="{2650402E-36BC-4AE2-96B9-6D7255D97E60}" srcOrd="11" destOrd="0" presId="urn:microsoft.com/office/officeart/2005/8/layout/vList2"/>
    <dgm:cxn modelId="{A44ADF33-6E9C-4A2E-B30A-524C2B7A2C28}" type="presParOf" srcId="{0FA03802-9B99-4441-9CB0-C531B18DA195}" destId="{F40B4593-F840-467B-A7D3-C16D01A854CB}" srcOrd="12" destOrd="0" presId="urn:microsoft.com/office/officeart/2005/8/layout/vList2"/>
    <dgm:cxn modelId="{BDB59B18-8E12-431D-9B47-FE01CF4E0838}" type="presParOf" srcId="{0FA03802-9B99-4441-9CB0-C531B18DA195}" destId="{4887286E-C283-43C4-A5C9-0C8A8C3841DE}" srcOrd="13" destOrd="0" presId="urn:microsoft.com/office/officeart/2005/8/layout/vList2"/>
    <dgm:cxn modelId="{30C0E8F2-1F6F-4D50-8FA6-C15AA386BC53}" type="presParOf" srcId="{0FA03802-9B99-4441-9CB0-C531B18DA195}" destId="{BFFED356-E3C2-4312-9241-45FED3A05A11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B075E24F-B1CF-4C68-9E26-EB249FAADBF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pl-PL"/>
        </a:p>
      </dgm:t>
    </dgm:pt>
    <dgm:pt modelId="{D0462207-398E-4598-BCDE-7E655032DB85}">
      <dgm:prSet custT="1"/>
      <dgm:spPr/>
      <dgm:t>
        <a:bodyPr/>
        <a:lstStyle/>
        <a:p>
          <a:pPr rtl="0">
            <a:lnSpc>
              <a:spcPct val="100000"/>
            </a:lnSpc>
            <a:spcAft>
              <a:spcPts val="0"/>
            </a:spcAft>
          </a:pPr>
          <a:r>
            <a:rPr lang="pl-PL" sz="1800" dirty="0" smtClean="0"/>
            <a:t>uprawniony do rybactwa, w rozumieniu ustawy z dnia 18 kwietnia 1985 r. o rybactwie śródlądowym </a:t>
          </a:r>
          <a:endParaRPr lang="pl-PL" sz="1800" dirty="0"/>
        </a:p>
      </dgm:t>
    </dgm:pt>
    <dgm:pt modelId="{5F2D5929-9FCB-4A20-9F4E-F17F0D71E99F}" type="parTrans" cxnId="{091C2BEC-B570-4EEC-A8CD-BB1383E985A7}">
      <dgm:prSet/>
      <dgm:spPr/>
      <dgm:t>
        <a:bodyPr/>
        <a:lstStyle/>
        <a:p>
          <a:endParaRPr lang="pl-PL"/>
        </a:p>
      </dgm:t>
    </dgm:pt>
    <dgm:pt modelId="{0AA807FF-86D0-481F-AF4C-4AE320E78C42}" type="sibTrans" cxnId="{091C2BEC-B570-4EEC-A8CD-BB1383E985A7}">
      <dgm:prSet/>
      <dgm:spPr/>
      <dgm:t>
        <a:bodyPr/>
        <a:lstStyle/>
        <a:p>
          <a:endParaRPr lang="pl-PL"/>
        </a:p>
      </dgm:t>
    </dgm:pt>
    <dgm:pt modelId="{B6405400-A1D4-4922-ADF7-253C53D4FE50}">
      <dgm:prSet custT="1"/>
      <dgm:spPr/>
      <dgm:t>
        <a:bodyPr/>
        <a:lstStyle/>
        <a:p>
          <a:pPr rtl="0">
            <a:lnSpc>
              <a:spcPct val="100000"/>
            </a:lnSpc>
            <a:spcAft>
              <a:spcPts val="0"/>
            </a:spcAft>
          </a:pPr>
          <a:r>
            <a:rPr lang="pl-PL" sz="1800" dirty="0" smtClean="0"/>
            <a:t>podmiot prowadzący chów lub hodowlę ryb oraz pozostałych organizmów wodnych w wodach śródlądowych (PKD 03.22.Z)</a:t>
          </a:r>
          <a:endParaRPr lang="pl-PL" sz="1800" dirty="0"/>
        </a:p>
      </dgm:t>
    </dgm:pt>
    <dgm:pt modelId="{48EDBBFE-BB8B-4039-A2CE-51134215D19B}" type="parTrans" cxnId="{8ECBBF59-AD3B-497A-901B-BC360CF1C8C2}">
      <dgm:prSet/>
      <dgm:spPr/>
      <dgm:t>
        <a:bodyPr/>
        <a:lstStyle/>
        <a:p>
          <a:endParaRPr lang="pl-PL"/>
        </a:p>
      </dgm:t>
    </dgm:pt>
    <dgm:pt modelId="{0B2201DF-B2D2-44C6-A706-34F2DECC14D3}" type="sibTrans" cxnId="{8ECBBF59-AD3B-497A-901B-BC360CF1C8C2}">
      <dgm:prSet/>
      <dgm:spPr/>
      <dgm:t>
        <a:bodyPr/>
        <a:lstStyle/>
        <a:p>
          <a:endParaRPr lang="pl-PL"/>
        </a:p>
      </dgm:t>
    </dgm:pt>
    <dgm:pt modelId="{8231FC90-1618-4CA3-976A-B39549AFB56A}">
      <dgm:prSet custT="1"/>
      <dgm:spPr/>
      <dgm:t>
        <a:bodyPr/>
        <a:lstStyle/>
        <a:p>
          <a:pPr rtl="0">
            <a:lnSpc>
              <a:spcPct val="100000"/>
            </a:lnSpc>
            <a:spcAft>
              <a:spcPts val="0"/>
            </a:spcAft>
          </a:pPr>
          <a:r>
            <a:rPr lang="pl-PL" sz="1800" dirty="0" smtClean="0"/>
            <a:t>ew. tzw. brygada połowowa /podmiot dokonujący połowu ryb na rzecz uprawnionego do rybactwa, w rozumieniu art. 5 ustawy z dnia 18 kwietnia 1985 r. o rybactwie śródlądowym/</a:t>
          </a:r>
          <a:endParaRPr lang="pl-PL" sz="1800" dirty="0"/>
        </a:p>
      </dgm:t>
    </dgm:pt>
    <dgm:pt modelId="{FAFE1F05-5540-4338-AAEE-98FEBC29CCE2}" type="parTrans" cxnId="{C819BBA1-C158-4D70-A09E-86788691A764}">
      <dgm:prSet/>
      <dgm:spPr/>
      <dgm:t>
        <a:bodyPr/>
        <a:lstStyle/>
        <a:p>
          <a:endParaRPr lang="pl-PL"/>
        </a:p>
      </dgm:t>
    </dgm:pt>
    <dgm:pt modelId="{52BC3EE3-1CE6-43BB-B73D-5752F0C60429}" type="sibTrans" cxnId="{C819BBA1-C158-4D70-A09E-86788691A764}">
      <dgm:prSet/>
      <dgm:spPr/>
      <dgm:t>
        <a:bodyPr/>
        <a:lstStyle/>
        <a:p>
          <a:endParaRPr lang="pl-PL"/>
        </a:p>
      </dgm:t>
    </dgm:pt>
    <dgm:pt modelId="{8D3738DA-4327-443C-B7AF-381DA729E8CB}">
      <dgm:prSet custT="1"/>
      <dgm:spPr/>
      <dgm:t>
        <a:bodyPr/>
        <a:lstStyle/>
        <a:p>
          <a:pPr rtl="0">
            <a:lnSpc>
              <a:spcPct val="100000"/>
            </a:lnSpc>
            <a:spcAft>
              <a:spcPts val="0"/>
            </a:spcAft>
          </a:pPr>
          <a:r>
            <a:rPr lang="pl-PL" sz="1800" dirty="0" smtClean="0"/>
            <a:t>armator statku rybackiego </a:t>
          </a:r>
          <a:endParaRPr lang="pl-PL" sz="1800" dirty="0"/>
        </a:p>
      </dgm:t>
    </dgm:pt>
    <dgm:pt modelId="{7123582B-4255-4294-9812-3081A01A09FD}" type="parTrans" cxnId="{A3872D5E-BE60-488C-A55A-AA0CC335C74D}">
      <dgm:prSet/>
      <dgm:spPr/>
      <dgm:t>
        <a:bodyPr/>
        <a:lstStyle/>
        <a:p>
          <a:endParaRPr lang="pl-PL"/>
        </a:p>
      </dgm:t>
    </dgm:pt>
    <dgm:pt modelId="{CDE781CF-72A4-4F8F-89FA-43E8A6E6B1E9}" type="sibTrans" cxnId="{A3872D5E-BE60-488C-A55A-AA0CC335C74D}">
      <dgm:prSet/>
      <dgm:spPr/>
      <dgm:t>
        <a:bodyPr/>
        <a:lstStyle/>
        <a:p>
          <a:endParaRPr lang="pl-PL"/>
        </a:p>
      </dgm:t>
    </dgm:pt>
    <dgm:pt modelId="{9E0D500B-E711-4BB2-95EC-D24947ACF49D}">
      <dgm:prSet custT="1"/>
      <dgm:spPr/>
      <dgm:t>
        <a:bodyPr/>
        <a:lstStyle/>
        <a:p>
          <a:pPr rtl="0">
            <a:lnSpc>
              <a:spcPct val="100000"/>
            </a:lnSpc>
            <a:spcAft>
              <a:spcPts val="0"/>
            </a:spcAft>
          </a:pPr>
          <a:r>
            <a:rPr lang="pl-PL" sz="1800" dirty="0" smtClean="0"/>
            <a:t>podmiot posiadający zezwolenie na prowadzenie na obszarach morskich RP chowu lub hodowli organizmów morskich</a:t>
          </a:r>
          <a:endParaRPr lang="pl-PL" sz="1800" dirty="0"/>
        </a:p>
      </dgm:t>
    </dgm:pt>
    <dgm:pt modelId="{AA4B102C-9D93-427E-A77C-E8FD7BDBEB6A}" type="parTrans" cxnId="{F4325DF7-686D-4B0C-A46A-BCF7B1D6C238}">
      <dgm:prSet/>
      <dgm:spPr/>
      <dgm:t>
        <a:bodyPr/>
        <a:lstStyle/>
        <a:p>
          <a:endParaRPr lang="pl-PL"/>
        </a:p>
      </dgm:t>
    </dgm:pt>
    <dgm:pt modelId="{FB9A1B25-F754-43F1-B25C-B5B459D29671}" type="sibTrans" cxnId="{F4325DF7-686D-4B0C-A46A-BCF7B1D6C238}">
      <dgm:prSet/>
      <dgm:spPr/>
      <dgm:t>
        <a:bodyPr/>
        <a:lstStyle/>
        <a:p>
          <a:endParaRPr lang="pl-PL"/>
        </a:p>
      </dgm:t>
    </dgm:pt>
    <dgm:pt modelId="{A6BC7FA0-FDCF-4F20-A7CC-4AC3D1A39201}">
      <dgm:prSet custT="1"/>
      <dgm:spPr/>
      <dgm:t>
        <a:bodyPr/>
        <a:lstStyle/>
        <a:p>
          <a:pPr rtl="0">
            <a:lnSpc>
              <a:spcPct val="100000"/>
            </a:lnSpc>
            <a:spcAft>
              <a:spcPts val="0"/>
            </a:spcAft>
          </a:pPr>
          <a:r>
            <a:rPr lang="pl-PL" sz="1800" dirty="0" smtClean="0"/>
            <a:t>zakład przetwórstwa produktów rybnych (PKD 10.20.Z. Przetwarzanie i konserwowanie ryb, skorupiaków i mięczaków)</a:t>
          </a:r>
          <a:endParaRPr lang="pl-PL" sz="1800" dirty="0"/>
        </a:p>
      </dgm:t>
    </dgm:pt>
    <dgm:pt modelId="{02B8CB0B-749C-4F24-9A40-F0DC9C71C91F}" type="parTrans" cxnId="{913DF4AA-9A13-4EFD-8B32-2512BFC3C0CF}">
      <dgm:prSet/>
      <dgm:spPr/>
      <dgm:t>
        <a:bodyPr/>
        <a:lstStyle/>
        <a:p>
          <a:endParaRPr lang="pl-PL"/>
        </a:p>
      </dgm:t>
    </dgm:pt>
    <dgm:pt modelId="{A78B3546-0E21-467A-971E-DAF8CC72C2EE}" type="sibTrans" cxnId="{913DF4AA-9A13-4EFD-8B32-2512BFC3C0CF}">
      <dgm:prSet/>
      <dgm:spPr/>
      <dgm:t>
        <a:bodyPr/>
        <a:lstStyle/>
        <a:p>
          <a:endParaRPr lang="pl-PL"/>
        </a:p>
      </dgm:t>
    </dgm:pt>
    <dgm:pt modelId="{71B6E7C2-9E8D-4544-912B-037A1137E22D}">
      <dgm:prSet custT="1"/>
      <dgm:spPr/>
      <dgm:t>
        <a:bodyPr/>
        <a:lstStyle/>
        <a:p>
          <a:pPr rtl="0">
            <a:lnSpc>
              <a:spcPct val="100000"/>
            </a:lnSpc>
            <a:spcAft>
              <a:spcPts val="0"/>
            </a:spcAft>
          </a:pPr>
          <a:r>
            <a:rPr lang="pl-PL" sz="1800" dirty="0" smtClean="0"/>
            <a:t>podmiot prowadzący działalność w zakresie obrotu produktami rybołówstwa lub akwakultury</a:t>
          </a:r>
          <a:endParaRPr lang="pl-PL" sz="1800" dirty="0"/>
        </a:p>
      </dgm:t>
    </dgm:pt>
    <dgm:pt modelId="{67568B09-2D78-4C99-A2AF-A208B21C2385}" type="parTrans" cxnId="{5184D65A-6167-4A69-BFD1-B731389AC3E6}">
      <dgm:prSet/>
      <dgm:spPr/>
      <dgm:t>
        <a:bodyPr/>
        <a:lstStyle/>
        <a:p>
          <a:endParaRPr lang="pl-PL"/>
        </a:p>
      </dgm:t>
    </dgm:pt>
    <dgm:pt modelId="{9D42F3A9-4687-401E-985B-F7E5ABACA105}" type="sibTrans" cxnId="{5184D65A-6167-4A69-BFD1-B731389AC3E6}">
      <dgm:prSet/>
      <dgm:spPr/>
      <dgm:t>
        <a:bodyPr/>
        <a:lstStyle/>
        <a:p>
          <a:endParaRPr lang="pl-PL"/>
        </a:p>
      </dgm:t>
    </dgm:pt>
    <dgm:pt modelId="{FAA0982D-A892-4124-8A7C-37EDBB8F9E01}">
      <dgm:prSet custT="1"/>
      <dgm:spPr/>
      <dgm:t>
        <a:bodyPr/>
        <a:lstStyle/>
        <a:p>
          <a:pPr rtl="0">
            <a:lnSpc>
              <a:spcPct val="100000"/>
            </a:lnSpc>
            <a:spcAft>
              <a:spcPts val="0"/>
            </a:spcAft>
          </a:pPr>
          <a:r>
            <a:rPr lang="pl-PL" sz="1800" dirty="0" smtClean="0"/>
            <a:t>podmiot prowadzący działalność w zakresie unieszkodliwiania odpadów wytwarzanych lub powstałych w sektorze rybactwa</a:t>
          </a:r>
          <a:endParaRPr lang="pl-PL" sz="1800" dirty="0"/>
        </a:p>
      </dgm:t>
    </dgm:pt>
    <dgm:pt modelId="{853E5584-B861-4A2A-8E93-BDEB490759EE}" type="parTrans" cxnId="{86DCAB63-BE4D-409C-A5BC-EC9CEF78E50A}">
      <dgm:prSet/>
      <dgm:spPr/>
      <dgm:t>
        <a:bodyPr/>
        <a:lstStyle/>
        <a:p>
          <a:endParaRPr lang="pl-PL"/>
        </a:p>
      </dgm:t>
    </dgm:pt>
    <dgm:pt modelId="{F2E9A051-95AD-4924-A014-BEDC53D4D8CA}" type="sibTrans" cxnId="{86DCAB63-BE4D-409C-A5BC-EC9CEF78E50A}">
      <dgm:prSet/>
      <dgm:spPr/>
      <dgm:t>
        <a:bodyPr/>
        <a:lstStyle/>
        <a:p>
          <a:endParaRPr lang="pl-PL"/>
        </a:p>
      </dgm:t>
    </dgm:pt>
    <dgm:pt modelId="{D2C0C262-AC81-4309-9763-281574584842}">
      <dgm:prSet custT="1"/>
      <dgm:spPr/>
      <dgm:t>
        <a:bodyPr/>
        <a:lstStyle/>
        <a:p>
          <a:pPr rtl="0">
            <a:lnSpc>
              <a:spcPct val="100000"/>
            </a:lnSpc>
            <a:spcAft>
              <a:spcPts val="0"/>
            </a:spcAft>
          </a:pPr>
          <a:r>
            <a:rPr lang="pl-PL" sz="1800" dirty="0" smtClean="0"/>
            <a:t>uznana organizacja producentów, związek organizacji producentów lub organizacja międzybranżowa, określone w ustawie z dnia 5 grudnia 2008 r. o organizacji rynku rybnego</a:t>
          </a:r>
          <a:endParaRPr lang="pl-PL" sz="1800" dirty="0"/>
        </a:p>
      </dgm:t>
    </dgm:pt>
    <dgm:pt modelId="{1AA1F77D-2F4A-4E53-BDC9-1E86D4E58031}" type="parTrans" cxnId="{E8BD18AB-7910-4D9D-8C26-DC456DCC714F}">
      <dgm:prSet/>
      <dgm:spPr/>
      <dgm:t>
        <a:bodyPr/>
        <a:lstStyle/>
        <a:p>
          <a:endParaRPr lang="pl-PL"/>
        </a:p>
      </dgm:t>
    </dgm:pt>
    <dgm:pt modelId="{08348557-15C9-4DB0-A8D4-60BF69B8B05F}" type="sibTrans" cxnId="{E8BD18AB-7910-4D9D-8C26-DC456DCC714F}">
      <dgm:prSet/>
      <dgm:spPr/>
      <dgm:t>
        <a:bodyPr/>
        <a:lstStyle/>
        <a:p>
          <a:endParaRPr lang="pl-PL"/>
        </a:p>
      </dgm:t>
    </dgm:pt>
    <dgm:pt modelId="{795E4598-0D40-47AA-8BEE-A9FB9F8B9721}" type="pres">
      <dgm:prSet presAssocID="{B075E24F-B1CF-4C68-9E26-EB249FAADBF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5B4D7DAF-B7A4-4E75-83C4-C2A5192D1B22}" type="pres">
      <dgm:prSet presAssocID="{D0462207-398E-4598-BCDE-7E655032DB85}" presName="parentText" presStyleLbl="node1" presStyleIdx="0" presStyleCnt="9" custLinFactY="-9297" custLinFactNeighborX="29835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0FA2B30-DCD6-40EB-B697-09778C08530B}" type="pres">
      <dgm:prSet presAssocID="{0AA807FF-86D0-481F-AF4C-4AE320E78C42}" presName="spacer" presStyleCnt="0"/>
      <dgm:spPr/>
    </dgm:pt>
    <dgm:pt modelId="{DAF05F3F-F794-4558-94ED-1EBAED3BDBD1}" type="pres">
      <dgm:prSet presAssocID="{B6405400-A1D4-4922-ADF7-253C53D4FE50}" presName="parentText" presStyleLbl="node1" presStyleIdx="1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AE283A0-18BC-40CF-BE17-F97290C54B35}" type="pres">
      <dgm:prSet presAssocID="{0B2201DF-B2D2-44C6-A706-34F2DECC14D3}" presName="spacer" presStyleCnt="0"/>
      <dgm:spPr/>
    </dgm:pt>
    <dgm:pt modelId="{53B0647B-2693-4E6A-957A-9884DCB323EA}" type="pres">
      <dgm:prSet presAssocID="{8231FC90-1618-4CA3-976A-B39549AFB56A}" presName="parentText" presStyleLbl="node1" presStyleIdx="2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F6CA804B-D03E-488C-B20A-91FE68841225}" type="pres">
      <dgm:prSet presAssocID="{52BC3EE3-1CE6-43BB-B73D-5752F0C60429}" presName="spacer" presStyleCnt="0"/>
      <dgm:spPr/>
    </dgm:pt>
    <dgm:pt modelId="{E98D9C56-D55C-4C6D-B9F3-CAC2FEF084EA}" type="pres">
      <dgm:prSet presAssocID="{8D3738DA-4327-443C-B7AF-381DA729E8CB}" presName="parentText" presStyleLbl="node1" presStyleIdx="3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ABC93C9-4D65-434A-AB21-508A1E32A61D}" type="pres">
      <dgm:prSet presAssocID="{CDE781CF-72A4-4F8F-89FA-43E8A6E6B1E9}" presName="spacer" presStyleCnt="0"/>
      <dgm:spPr/>
    </dgm:pt>
    <dgm:pt modelId="{603BF6A4-547F-45A0-BEDD-F22C879929F8}" type="pres">
      <dgm:prSet presAssocID="{9E0D500B-E711-4BB2-95EC-D24947ACF49D}" presName="parentText" presStyleLbl="node1" presStyleIdx="4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EF60DFB-C941-4796-9A6E-7C47C44D93C2}" type="pres">
      <dgm:prSet presAssocID="{FB9A1B25-F754-43F1-B25C-B5B459D29671}" presName="spacer" presStyleCnt="0"/>
      <dgm:spPr/>
    </dgm:pt>
    <dgm:pt modelId="{BF1B1BD8-47A9-4999-9DC3-66CE396E3034}" type="pres">
      <dgm:prSet presAssocID="{A6BC7FA0-FDCF-4F20-A7CC-4AC3D1A39201}" presName="parentText" presStyleLbl="node1" presStyleIdx="5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494285E-E2A3-477F-A5E3-173D874BCF0E}" type="pres">
      <dgm:prSet presAssocID="{A78B3546-0E21-467A-971E-DAF8CC72C2EE}" presName="spacer" presStyleCnt="0"/>
      <dgm:spPr/>
    </dgm:pt>
    <dgm:pt modelId="{EC4D632D-E9CD-4575-8503-AAE36F48CE2A}" type="pres">
      <dgm:prSet presAssocID="{71B6E7C2-9E8D-4544-912B-037A1137E22D}" presName="parentText" presStyleLbl="node1" presStyleIdx="6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64025B9-6A5C-411D-B674-16B533A89B88}" type="pres">
      <dgm:prSet presAssocID="{9D42F3A9-4687-401E-985B-F7E5ABACA105}" presName="spacer" presStyleCnt="0"/>
      <dgm:spPr/>
    </dgm:pt>
    <dgm:pt modelId="{52DDEB64-2BF4-4F56-98AD-770A3D21B9ED}" type="pres">
      <dgm:prSet presAssocID="{FAA0982D-A892-4124-8A7C-37EDBB8F9E01}" presName="parentText" presStyleLbl="node1" presStyleIdx="7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A66C00C-9D8C-4548-B0DF-574890358B06}" type="pres">
      <dgm:prSet presAssocID="{F2E9A051-95AD-4924-A014-BEDC53D4D8CA}" presName="spacer" presStyleCnt="0"/>
      <dgm:spPr/>
    </dgm:pt>
    <dgm:pt modelId="{F6815A86-7420-44C6-82DA-A09B6AE56727}" type="pres">
      <dgm:prSet presAssocID="{D2C0C262-AC81-4309-9763-281574584842}" presName="parentText" presStyleLbl="node1" presStyleIdx="8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312F2AA0-2706-4E60-A7F3-2C161D0094A7}" type="presOf" srcId="{B6405400-A1D4-4922-ADF7-253C53D4FE50}" destId="{DAF05F3F-F794-4558-94ED-1EBAED3BDBD1}" srcOrd="0" destOrd="0" presId="urn:microsoft.com/office/officeart/2005/8/layout/vList2"/>
    <dgm:cxn modelId="{C819BBA1-C158-4D70-A09E-86788691A764}" srcId="{B075E24F-B1CF-4C68-9E26-EB249FAADBF9}" destId="{8231FC90-1618-4CA3-976A-B39549AFB56A}" srcOrd="2" destOrd="0" parTransId="{FAFE1F05-5540-4338-AAEE-98FEBC29CCE2}" sibTransId="{52BC3EE3-1CE6-43BB-B73D-5752F0C60429}"/>
    <dgm:cxn modelId="{5AC82E14-3BF8-44A2-BB13-5AFCED72DA17}" type="presOf" srcId="{FAA0982D-A892-4124-8A7C-37EDBB8F9E01}" destId="{52DDEB64-2BF4-4F56-98AD-770A3D21B9ED}" srcOrd="0" destOrd="0" presId="urn:microsoft.com/office/officeart/2005/8/layout/vList2"/>
    <dgm:cxn modelId="{9A9A9B79-292B-4217-A2D7-4BC76DE4D730}" type="presOf" srcId="{8D3738DA-4327-443C-B7AF-381DA729E8CB}" destId="{E98D9C56-D55C-4C6D-B9F3-CAC2FEF084EA}" srcOrd="0" destOrd="0" presId="urn:microsoft.com/office/officeart/2005/8/layout/vList2"/>
    <dgm:cxn modelId="{E8BD18AB-7910-4D9D-8C26-DC456DCC714F}" srcId="{B075E24F-B1CF-4C68-9E26-EB249FAADBF9}" destId="{D2C0C262-AC81-4309-9763-281574584842}" srcOrd="8" destOrd="0" parTransId="{1AA1F77D-2F4A-4E53-BDC9-1E86D4E58031}" sibTransId="{08348557-15C9-4DB0-A8D4-60BF69B8B05F}"/>
    <dgm:cxn modelId="{913DF4AA-9A13-4EFD-8B32-2512BFC3C0CF}" srcId="{B075E24F-B1CF-4C68-9E26-EB249FAADBF9}" destId="{A6BC7FA0-FDCF-4F20-A7CC-4AC3D1A39201}" srcOrd="5" destOrd="0" parTransId="{02B8CB0B-749C-4F24-9A40-F0DC9C71C91F}" sibTransId="{A78B3546-0E21-467A-971E-DAF8CC72C2EE}"/>
    <dgm:cxn modelId="{A3872D5E-BE60-488C-A55A-AA0CC335C74D}" srcId="{B075E24F-B1CF-4C68-9E26-EB249FAADBF9}" destId="{8D3738DA-4327-443C-B7AF-381DA729E8CB}" srcOrd="3" destOrd="0" parTransId="{7123582B-4255-4294-9812-3081A01A09FD}" sibTransId="{CDE781CF-72A4-4F8F-89FA-43E8A6E6B1E9}"/>
    <dgm:cxn modelId="{5184D65A-6167-4A69-BFD1-B731389AC3E6}" srcId="{B075E24F-B1CF-4C68-9E26-EB249FAADBF9}" destId="{71B6E7C2-9E8D-4544-912B-037A1137E22D}" srcOrd="6" destOrd="0" parTransId="{67568B09-2D78-4C99-A2AF-A208B21C2385}" sibTransId="{9D42F3A9-4687-401E-985B-F7E5ABACA105}"/>
    <dgm:cxn modelId="{E659DE09-5396-41D4-A67D-68027911D4A7}" type="presOf" srcId="{B075E24F-B1CF-4C68-9E26-EB249FAADBF9}" destId="{795E4598-0D40-47AA-8BEE-A9FB9F8B9721}" srcOrd="0" destOrd="0" presId="urn:microsoft.com/office/officeart/2005/8/layout/vList2"/>
    <dgm:cxn modelId="{091C2BEC-B570-4EEC-A8CD-BB1383E985A7}" srcId="{B075E24F-B1CF-4C68-9E26-EB249FAADBF9}" destId="{D0462207-398E-4598-BCDE-7E655032DB85}" srcOrd="0" destOrd="0" parTransId="{5F2D5929-9FCB-4A20-9F4E-F17F0D71E99F}" sibTransId="{0AA807FF-86D0-481F-AF4C-4AE320E78C42}"/>
    <dgm:cxn modelId="{D2A25495-50BF-4CB2-BC76-5EA947981116}" type="presOf" srcId="{9E0D500B-E711-4BB2-95EC-D24947ACF49D}" destId="{603BF6A4-547F-45A0-BEDD-F22C879929F8}" srcOrd="0" destOrd="0" presId="urn:microsoft.com/office/officeart/2005/8/layout/vList2"/>
    <dgm:cxn modelId="{25EA243B-5E62-4F34-80B0-34A955A569B2}" type="presOf" srcId="{8231FC90-1618-4CA3-976A-B39549AFB56A}" destId="{53B0647B-2693-4E6A-957A-9884DCB323EA}" srcOrd="0" destOrd="0" presId="urn:microsoft.com/office/officeart/2005/8/layout/vList2"/>
    <dgm:cxn modelId="{8ECBBF59-AD3B-497A-901B-BC360CF1C8C2}" srcId="{B075E24F-B1CF-4C68-9E26-EB249FAADBF9}" destId="{B6405400-A1D4-4922-ADF7-253C53D4FE50}" srcOrd="1" destOrd="0" parTransId="{48EDBBFE-BB8B-4039-A2CE-51134215D19B}" sibTransId="{0B2201DF-B2D2-44C6-A706-34F2DECC14D3}"/>
    <dgm:cxn modelId="{F4325DF7-686D-4B0C-A46A-BCF7B1D6C238}" srcId="{B075E24F-B1CF-4C68-9E26-EB249FAADBF9}" destId="{9E0D500B-E711-4BB2-95EC-D24947ACF49D}" srcOrd="4" destOrd="0" parTransId="{AA4B102C-9D93-427E-A77C-E8FD7BDBEB6A}" sibTransId="{FB9A1B25-F754-43F1-B25C-B5B459D29671}"/>
    <dgm:cxn modelId="{6E4CD65E-0F36-4B6B-8EDC-8AC1D810B0D4}" type="presOf" srcId="{D2C0C262-AC81-4309-9763-281574584842}" destId="{F6815A86-7420-44C6-82DA-A09B6AE56727}" srcOrd="0" destOrd="0" presId="urn:microsoft.com/office/officeart/2005/8/layout/vList2"/>
    <dgm:cxn modelId="{DDB792A2-8E45-4AA0-B3FB-CC6DF87649EC}" type="presOf" srcId="{A6BC7FA0-FDCF-4F20-A7CC-4AC3D1A39201}" destId="{BF1B1BD8-47A9-4999-9DC3-66CE396E3034}" srcOrd="0" destOrd="0" presId="urn:microsoft.com/office/officeart/2005/8/layout/vList2"/>
    <dgm:cxn modelId="{86DCAB63-BE4D-409C-A5BC-EC9CEF78E50A}" srcId="{B075E24F-B1CF-4C68-9E26-EB249FAADBF9}" destId="{FAA0982D-A892-4124-8A7C-37EDBB8F9E01}" srcOrd="7" destOrd="0" parTransId="{853E5584-B861-4A2A-8E93-BDEB490759EE}" sibTransId="{F2E9A051-95AD-4924-A014-BEDC53D4D8CA}"/>
    <dgm:cxn modelId="{89CAA60F-9234-49CD-A7F1-557AA2E563E9}" type="presOf" srcId="{D0462207-398E-4598-BCDE-7E655032DB85}" destId="{5B4D7DAF-B7A4-4E75-83C4-C2A5192D1B22}" srcOrd="0" destOrd="0" presId="urn:microsoft.com/office/officeart/2005/8/layout/vList2"/>
    <dgm:cxn modelId="{9C404FF5-3781-467F-8C9D-EC396DAFC88C}" type="presOf" srcId="{71B6E7C2-9E8D-4544-912B-037A1137E22D}" destId="{EC4D632D-E9CD-4575-8503-AAE36F48CE2A}" srcOrd="0" destOrd="0" presId="urn:microsoft.com/office/officeart/2005/8/layout/vList2"/>
    <dgm:cxn modelId="{4EE4A936-B766-4E67-8860-697CBC368C6E}" type="presParOf" srcId="{795E4598-0D40-47AA-8BEE-A9FB9F8B9721}" destId="{5B4D7DAF-B7A4-4E75-83C4-C2A5192D1B22}" srcOrd="0" destOrd="0" presId="urn:microsoft.com/office/officeart/2005/8/layout/vList2"/>
    <dgm:cxn modelId="{0C505F99-E219-4BEC-AE14-532BF2B870B4}" type="presParOf" srcId="{795E4598-0D40-47AA-8BEE-A9FB9F8B9721}" destId="{90FA2B30-DCD6-40EB-B697-09778C08530B}" srcOrd="1" destOrd="0" presId="urn:microsoft.com/office/officeart/2005/8/layout/vList2"/>
    <dgm:cxn modelId="{FBC154AE-0BA1-4CEF-A390-9EF58C20F58C}" type="presParOf" srcId="{795E4598-0D40-47AA-8BEE-A9FB9F8B9721}" destId="{DAF05F3F-F794-4558-94ED-1EBAED3BDBD1}" srcOrd="2" destOrd="0" presId="urn:microsoft.com/office/officeart/2005/8/layout/vList2"/>
    <dgm:cxn modelId="{B863B06E-452C-4372-BBBD-6DB24E9E9D67}" type="presParOf" srcId="{795E4598-0D40-47AA-8BEE-A9FB9F8B9721}" destId="{8AE283A0-18BC-40CF-BE17-F97290C54B35}" srcOrd="3" destOrd="0" presId="urn:microsoft.com/office/officeart/2005/8/layout/vList2"/>
    <dgm:cxn modelId="{7B8CCB71-CED2-4160-954D-9C0D6BBF63D0}" type="presParOf" srcId="{795E4598-0D40-47AA-8BEE-A9FB9F8B9721}" destId="{53B0647B-2693-4E6A-957A-9884DCB323EA}" srcOrd="4" destOrd="0" presId="urn:microsoft.com/office/officeart/2005/8/layout/vList2"/>
    <dgm:cxn modelId="{32BF3454-1D96-4A71-A18F-37A26B8842C9}" type="presParOf" srcId="{795E4598-0D40-47AA-8BEE-A9FB9F8B9721}" destId="{F6CA804B-D03E-488C-B20A-91FE68841225}" srcOrd="5" destOrd="0" presId="urn:microsoft.com/office/officeart/2005/8/layout/vList2"/>
    <dgm:cxn modelId="{D4AA2346-384E-48B2-99DE-E9EADF8B0046}" type="presParOf" srcId="{795E4598-0D40-47AA-8BEE-A9FB9F8B9721}" destId="{E98D9C56-D55C-4C6D-B9F3-CAC2FEF084EA}" srcOrd="6" destOrd="0" presId="urn:microsoft.com/office/officeart/2005/8/layout/vList2"/>
    <dgm:cxn modelId="{E9559464-4BD9-4D0F-B897-64EF24CED94C}" type="presParOf" srcId="{795E4598-0D40-47AA-8BEE-A9FB9F8B9721}" destId="{EABC93C9-4D65-434A-AB21-508A1E32A61D}" srcOrd="7" destOrd="0" presId="urn:microsoft.com/office/officeart/2005/8/layout/vList2"/>
    <dgm:cxn modelId="{8E7E674B-5E1E-4EEC-A706-D0CEA1AA4E17}" type="presParOf" srcId="{795E4598-0D40-47AA-8BEE-A9FB9F8B9721}" destId="{603BF6A4-547F-45A0-BEDD-F22C879929F8}" srcOrd="8" destOrd="0" presId="urn:microsoft.com/office/officeart/2005/8/layout/vList2"/>
    <dgm:cxn modelId="{C9A174DD-0608-4408-9701-E949FBEA5793}" type="presParOf" srcId="{795E4598-0D40-47AA-8BEE-A9FB9F8B9721}" destId="{DEF60DFB-C941-4796-9A6E-7C47C44D93C2}" srcOrd="9" destOrd="0" presId="urn:microsoft.com/office/officeart/2005/8/layout/vList2"/>
    <dgm:cxn modelId="{78F5B1C5-5915-4D73-AE35-66FB8958C0E2}" type="presParOf" srcId="{795E4598-0D40-47AA-8BEE-A9FB9F8B9721}" destId="{BF1B1BD8-47A9-4999-9DC3-66CE396E3034}" srcOrd="10" destOrd="0" presId="urn:microsoft.com/office/officeart/2005/8/layout/vList2"/>
    <dgm:cxn modelId="{CB4BF7A5-806A-44D3-88AA-27AD4AF0751A}" type="presParOf" srcId="{795E4598-0D40-47AA-8BEE-A9FB9F8B9721}" destId="{A494285E-E2A3-477F-A5E3-173D874BCF0E}" srcOrd="11" destOrd="0" presId="urn:microsoft.com/office/officeart/2005/8/layout/vList2"/>
    <dgm:cxn modelId="{11BC636F-4F72-4E6B-8381-30BDEF60372C}" type="presParOf" srcId="{795E4598-0D40-47AA-8BEE-A9FB9F8B9721}" destId="{EC4D632D-E9CD-4575-8503-AAE36F48CE2A}" srcOrd="12" destOrd="0" presId="urn:microsoft.com/office/officeart/2005/8/layout/vList2"/>
    <dgm:cxn modelId="{020551E1-E156-4E3F-811A-64C1F7558FAA}" type="presParOf" srcId="{795E4598-0D40-47AA-8BEE-A9FB9F8B9721}" destId="{864025B9-6A5C-411D-B674-16B533A89B88}" srcOrd="13" destOrd="0" presId="urn:microsoft.com/office/officeart/2005/8/layout/vList2"/>
    <dgm:cxn modelId="{C8EF4779-9688-400C-A90A-AFBEA60EEB63}" type="presParOf" srcId="{795E4598-0D40-47AA-8BEE-A9FB9F8B9721}" destId="{52DDEB64-2BF4-4F56-98AD-770A3D21B9ED}" srcOrd="14" destOrd="0" presId="urn:microsoft.com/office/officeart/2005/8/layout/vList2"/>
    <dgm:cxn modelId="{4AB85A19-57D8-4AD6-B3F9-0CC7128773F6}" type="presParOf" srcId="{795E4598-0D40-47AA-8BEE-A9FB9F8B9721}" destId="{AA66C00C-9D8C-4548-B0DF-574890358B06}" srcOrd="15" destOrd="0" presId="urn:microsoft.com/office/officeart/2005/8/layout/vList2"/>
    <dgm:cxn modelId="{55C34F0D-EF24-4E11-B179-EDA19627CD93}" type="presParOf" srcId="{795E4598-0D40-47AA-8BEE-A9FB9F8B9721}" destId="{F6815A86-7420-44C6-82DA-A09B6AE56727}" srcOrd="1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8C33CF60-5126-4C9B-8EE0-CC0C2975B005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2F6A9425-8933-4B76-B659-18858EA5350C}">
      <dgm:prSet/>
      <dgm:spPr/>
      <dgm:t>
        <a:bodyPr/>
        <a:lstStyle/>
        <a:p>
          <a:pPr rtl="0"/>
          <a:r>
            <a:rPr lang="pl-PL" dirty="0" smtClean="0"/>
            <a:t>W skład organu decyzyjnego RLGD wchodzą:</a:t>
          </a:r>
          <a:endParaRPr lang="pl-PL" dirty="0"/>
        </a:p>
      </dgm:t>
    </dgm:pt>
    <dgm:pt modelId="{2990CDF8-4F88-4550-9683-0D21A117D618}" type="parTrans" cxnId="{A08CBE5F-565B-4289-906D-46194401081E}">
      <dgm:prSet/>
      <dgm:spPr/>
      <dgm:t>
        <a:bodyPr/>
        <a:lstStyle/>
        <a:p>
          <a:endParaRPr lang="pl-PL"/>
        </a:p>
      </dgm:t>
    </dgm:pt>
    <dgm:pt modelId="{D2F6CDAC-CC57-44E4-9E40-8BCC083B3D89}" type="sibTrans" cxnId="{A08CBE5F-565B-4289-906D-46194401081E}">
      <dgm:prSet/>
      <dgm:spPr/>
      <dgm:t>
        <a:bodyPr/>
        <a:lstStyle/>
        <a:p>
          <a:endParaRPr lang="pl-PL"/>
        </a:p>
      </dgm:t>
    </dgm:pt>
    <dgm:pt modelId="{C2BBFE21-44E9-4785-ADC8-6D8C4B91F679}">
      <dgm:prSet/>
      <dgm:spPr/>
      <dgm:t>
        <a:bodyPr/>
        <a:lstStyle/>
        <a:p>
          <a:pPr rtl="0"/>
          <a:r>
            <a:rPr lang="pl-PL" dirty="0" smtClean="0"/>
            <a:t>mieszkaniec każdej gminy objętej strategią (min. 5)</a:t>
          </a:r>
          <a:endParaRPr lang="pl-PL" dirty="0"/>
        </a:p>
      </dgm:t>
    </dgm:pt>
    <dgm:pt modelId="{5BA92495-395E-45AA-AEFF-6388E40ACD34}" type="parTrans" cxnId="{1E1F6633-AC58-4313-AA6C-FE824DC11D2C}">
      <dgm:prSet/>
      <dgm:spPr/>
      <dgm:t>
        <a:bodyPr/>
        <a:lstStyle/>
        <a:p>
          <a:endParaRPr lang="pl-PL"/>
        </a:p>
      </dgm:t>
    </dgm:pt>
    <dgm:pt modelId="{1EAD1533-4071-4D1C-A19F-728618F05F38}" type="sibTrans" cxnId="{1E1F6633-AC58-4313-AA6C-FE824DC11D2C}">
      <dgm:prSet/>
      <dgm:spPr/>
      <dgm:t>
        <a:bodyPr/>
        <a:lstStyle/>
        <a:p>
          <a:endParaRPr lang="pl-PL"/>
        </a:p>
      </dgm:t>
    </dgm:pt>
    <dgm:pt modelId="{6C41CCBE-5D3A-4312-8291-D91B2DAA42CE}">
      <dgm:prSet/>
      <dgm:spPr/>
      <dgm:t>
        <a:bodyPr/>
        <a:lstStyle/>
        <a:p>
          <a:pPr rtl="0"/>
          <a:r>
            <a:rPr lang="pl-PL" dirty="0" smtClean="0"/>
            <a:t>przedstawiciel sektora publicznego</a:t>
          </a:r>
          <a:endParaRPr lang="pl-PL" dirty="0"/>
        </a:p>
      </dgm:t>
    </dgm:pt>
    <dgm:pt modelId="{1CD853D6-DD6B-4D0B-B09B-764891FB26E9}" type="parTrans" cxnId="{5EE1E96B-F3F0-47A4-B086-A0B67679F7D3}">
      <dgm:prSet/>
      <dgm:spPr/>
      <dgm:t>
        <a:bodyPr/>
        <a:lstStyle/>
        <a:p>
          <a:endParaRPr lang="pl-PL"/>
        </a:p>
      </dgm:t>
    </dgm:pt>
    <dgm:pt modelId="{997C64B8-9DFE-49AC-A393-F534C38B9DDC}" type="sibTrans" cxnId="{5EE1E96B-F3F0-47A4-B086-A0B67679F7D3}">
      <dgm:prSet/>
      <dgm:spPr/>
      <dgm:t>
        <a:bodyPr/>
        <a:lstStyle/>
        <a:p>
          <a:endParaRPr lang="pl-PL"/>
        </a:p>
      </dgm:t>
    </dgm:pt>
    <dgm:pt modelId="{17EBDDBE-E342-4DF6-A0B8-F214056097DB}">
      <dgm:prSet/>
      <dgm:spPr/>
      <dgm:t>
        <a:bodyPr/>
        <a:lstStyle/>
        <a:p>
          <a:pPr rtl="0"/>
          <a:r>
            <a:rPr lang="pl-PL" dirty="0" smtClean="0"/>
            <a:t>przedstawiciel sektora społecznego</a:t>
          </a:r>
          <a:endParaRPr lang="pl-PL" dirty="0"/>
        </a:p>
      </dgm:t>
    </dgm:pt>
    <dgm:pt modelId="{563A3776-816D-4715-BB90-33C70660B534}" type="parTrans" cxnId="{B2475470-DEA0-403F-A3D7-EC9C950AA651}">
      <dgm:prSet/>
      <dgm:spPr/>
      <dgm:t>
        <a:bodyPr/>
        <a:lstStyle/>
        <a:p>
          <a:endParaRPr lang="pl-PL"/>
        </a:p>
      </dgm:t>
    </dgm:pt>
    <dgm:pt modelId="{3805ECA5-68D6-4C0A-883D-6BA167004B5C}" type="sibTrans" cxnId="{B2475470-DEA0-403F-A3D7-EC9C950AA651}">
      <dgm:prSet/>
      <dgm:spPr/>
      <dgm:t>
        <a:bodyPr/>
        <a:lstStyle/>
        <a:p>
          <a:endParaRPr lang="pl-PL"/>
        </a:p>
      </dgm:t>
    </dgm:pt>
    <dgm:pt modelId="{FAE151ED-E16E-419E-ABB5-F5D6F1FB1701}">
      <dgm:prSet/>
      <dgm:spPr/>
      <dgm:t>
        <a:bodyPr/>
        <a:lstStyle/>
        <a:p>
          <a:pPr rtl="0"/>
          <a:r>
            <a:rPr lang="pl-PL" dirty="0" smtClean="0"/>
            <a:t>przedstawiciel sektora gospodarczego</a:t>
          </a:r>
          <a:endParaRPr lang="pl-PL" dirty="0"/>
        </a:p>
      </dgm:t>
    </dgm:pt>
    <dgm:pt modelId="{0C610081-B079-4FCD-8BED-6B6730407853}" type="parTrans" cxnId="{D861AD9F-2085-45F5-8C1C-4C5D0A0BD13A}">
      <dgm:prSet/>
      <dgm:spPr/>
      <dgm:t>
        <a:bodyPr/>
        <a:lstStyle/>
        <a:p>
          <a:endParaRPr lang="pl-PL"/>
        </a:p>
      </dgm:t>
    </dgm:pt>
    <dgm:pt modelId="{BD74FB91-791D-4155-81DC-27D3DE3BFE34}" type="sibTrans" cxnId="{D861AD9F-2085-45F5-8C1C-4C5D0A0BD13A}">
      <dgm:prSet/>
      <dgm:spPr/>
      <dgm:t>
        <a:bodyPr/>
        <a:lstStyle/>
        <a:p>
          <a:endParaRPr lang="pl-PL"/>
        </a:p>
      </dgm:t>
    </dgm:pt>
    <dgm:pt modelId="{3B5C23E4-6D0A-403D-8ACF-507B1DFA4CE5}">
      <dgm:prSet/>
      <dgm:spPr/>
      <dgm:t>
        <a:bodyPr/>
        <a:lstStyle/>
        <a:p>
          <a:pPr rtl="0"/>
          <a:r>
            <a:rPr lang="pl-PL" dirty="0" smtClean="0"/>
            <a:t>osoba poniżej 40 roku życia</a:t>
          </a:r>
          <a:endParaRPr lang="pl-PL" dirty="0"/>
        </a:p>
      </dgm:t>
    </dgm:pt>
    <dgm:pt modelId="{51265CD4-9BBD-4606-A628-77F2FE5958A9}" type="parTrans" cxnId="{1EBF703F-459F-4EE1-AF27-24C4E54DC15A}">
      <dgm:prSet/>
      <dgm:spPr/>
      <dgm:t>
        <a:bodyPr/>
        <a:lstStyle/>
        <a:p>
          <a:endParaRPr lang="pl-PL"/>
        </a:p>
      </dgm:t>
    </dgm:pt>
    <dgm:pt modelId="{4019A708-BBDD-4650-A74A-9283501AD3CA}" type="sibTrans" cxnId="{1EBF703F-459F-4EE1-AF27-24C4E54DC15A}">
      <dgm:prSet/>
      <dgm:spPr/>
      <dgm:t>
        <a:bodyPr/>
        <a:lstStyle/>
        <a:p>
          <a:endParaRPr lang="pl-PL"/>
        </a:p>
      </dgm:t>
    </dgm:pt>
    <dgm:pt modelId="{92D99A6B-6692-4B26-B908-388D9C7CC195}">
      <dgm:prSet/>
      <dgm:spPr/>
      <dgm:t>
        <a:bodyPr/>
        <a:lstStyle/>
        <a:p>
          <a:pPr rtl="0"/>
          <a:r>
            <a:rPr lang="pl-PL" dirty="0" smtClean="0"/>
            <a:t>kobiety </a:t>
          </a:r>
          <a:endParaRPr lang="pl-PL" dirty="0"/>
        </a:p>
      </dgm:t>
    </dgm:pt>
    <dgm:pt modelId="{0E90C274-4BB1-43FE-AE10-6E4705BB8EE6}" type="parTrans" cxnId="{00B3400E-9523-4332-9899-805B97B21F47}">
      <dgm:prSet/>
      <dgm:spPr/>
      <dgm:t>
        <a:bodyPr/>
        <a:lstStyle/>
        <a:p>
          <a:endParaRPr lang="pl-PL"/>
        </a:p>
      </dgm:t>
    </dgm:pt>
    <dgm:pt modelId="{5E277747-EA56-4E19-BFA8-57EDDFEE0720}" type="sibTrans" cxnId="{00B3400E-9523-4332-9899-805B97B21F47}">
      <dgm:prSet/>
      <dgm:spPr/>
      <dgm:t>
        <a:bodyPr/>
        <a:lstStyle/>
        <a:p>
          <a:endParaRPr lang="pl-PL"/>
        </a:p>
      </dgm:t>
    </dgm:pt>
    <dgm:pt modelId="{1F0EAD29-8C77-4C45-905E-059D466E7221}">
      <dgm:prSet/>
      <dgm:spPr/>
      <dgm:t>
        <a:bodyPr/>
        <a:lstStyle/>
        <a:p>
          <a:pPr rtl="0"/>
          <a:r>
            <a:rPr lang="pl-PL" dirty="0" smtClean="0"/>
            <a:t>Dodatkowo punkty przyznaje się, jeśli: </a:t>
          </a:r>
          <a:endParaRPr lang="pl-PL" dirty="0"/>
        </a:p>
      </dgm:t>
    </dgm:pt>
    <dgm:pt modelId="{05B21847-9385-4260-A9A1-BA40ED7BB798}" type="parTrans" cxnId="{DC37A63C-C825-4FC7-B283-737C4094C222}">
      <dgm:prSet/>
      <dgm:spPr/>
      <dgm:t>
        <a:bodyPr/>
        <a:lstStyle/>
        <a:p>
          <a:endParaRPr lang="pl-PL"/>
        </a:p>
      </dgm:t>
    </dgm:pt>
    <dgm:pt modelId="{FBF63D46-0708-48D2-9906-12BD39EC2DD3}" type="sibTrans" cxnId="{DC37A63C-C825-4FC7-B283-737C4094C222}">
      <dgm:prSet/>
      <dgm:spPr/>
      <dgm:t>
        <a:bodyPr/>
        <a:lstStyle/>
        <a:p>
          <a:endParaRPr lang="pl-PL"/>
        </a:p>
      </dgm:t>
    </dgm:pt>
    <dgm:pt modelId="{812A29F9-C1E4-4B07-9901-9F7528DE1C7C}">
      <dgm:prSet/>
      <dgm:spPr/>
      <dgm:t>
        <a:bodyPr/>
        <a:lstStyle/>
        <a:p>
          <a:pPr rtl="0"/>
          <a:r>
            <a:rPr lang="pl-PL" i="1" dirty="0" smtClean="0"/>
            <a:t>/co najmniej 40%, lecz nie więcej niż 50%/ </a:t>
          </a:r>
          <a:r>
            <a:rPr lang="pl-PL" dirty="0" smtClean="0"/>
            <a:t>składu organu decyzyjnego RLGD stanowią przedstawiciele sektora rybackiego </a:t>
          </a:r>
          <a:endParaRPr lang="pl-PL" dirty="0"/>
        </a:p>
      </dgm:t>
    </dgm:pt>
    <dgm:pt modelId="{59C0EA3E-64F9-44D7-8492-8F238E1541E8}" type="parTrans" cxnId="{CE427BE2-6CE5-403E-AE4D-26153C174170}">
      <dgm:prSet/>
      <dgm:spPr/>
      <dgm:t>
        <a:bodyPr/>
        <a:lstStyle/>
        <a:p>
          <a:endParaRPr lang="pl-PL"/>
        </a:p>
      </dgm:t>
    </dgm:pt>
    <dgm:pt modelId="{B1DA1A71-AF15-470D-BFC6-BD0E2E8896A0}" type="sibTrans" cxnId="{CE427BE2-6CE5-403E-AE4D-26153C174170}">
      <dgm:prSet/>
      <dgm:spPr/>
      <dgm:t>
        <a:bodyPr/>
        <a:lstStyle/>
        <a:p>
          <a:endParaRPr lang="pl-PL"/>
        </a:p>
      </dgm:t>
    </dgm:pt>
    <dgm:pt modelId="{4C0D9255-A652-40F2-8B50-791139843A5B}">
      <dgm:prSet/>
      <dgm:spPr/>
      <dgm:t>
        <a:bodyPr/>
        <a:lstStyle/>
        <a:p>
          <a:pPr rtl="0"/>
          <a:r>
            <a:rPr lang="pl-PL" i="1" dirty="0" smtClean="0"/>
            <a:t>/co najmniej 75%/ </a:t>
          </a:r>
          <a:r>
            <a:rPr lang="pl-PL" dirty="0" smtClean="0"/>
            <a:t>składu organu decyzyjnego RLGD stanowią osoby zameldowane na pobyt stały na obszarze objętym LSR, według stanu na dzień 31 grudnia 2021 r.</a:t>
          </a:r>
          <a:endParaRPr lang="pl-PL" dirty="0"/>
        </a:p>
      </dgm:t>
    </dgm:pt>
    <dgm:pt modelId="{006591BF-C4E3-46AB-A462-757064E0C982}" type="parTrans" cxnId="{9FAEA55A-1FEC-49EF-B9B3-C5078203D723}">
      <dgm:prSet/>
      <dgm:spPr/>
      <dgm:t>
        <a:bodyPr/>
        <a:lstStyle/>
        <a:p>
          <a:endParaRPr lang="pl-PL"/>
        </a:p>
      </dgm:t>
    </dgm:pt>
    <dgm:pt modelId="{2FB57470-E4E5-4955-8BEA-60AD48A56388}" type="sibTrans" cxnId="{9FAEA55A-1FEC-49EF-B9B3-C5078203D723}">
      <dgm:prSet/>
      <dgm:spPr/>
      <dgm:t>
        <a:bodyPr/>
        <a:lstStyle/>
        <a:p>
          <a:endParaRPr lang="pl-PL"/>
        </a:p>
      </dgm:t>
    </dgm:pt>
    <dgm:pt modelId="{0DE5A747-CE55-49B4-BDD8-5AFCAD2F85E6}" type="pres">
      <dgm:prSet presAssocID="{8C33CF60-5126-4C9B-8EE0-CC0C2975B00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BF0DFF08-0D08-4912-A56E-05525710B45B}" type="pres">
      <dgm:prSet presAssocID="{2F6A9425-8933-4B76-B659-18858EA5350C}" presName="composite" presStyleCnt="0"/>
      <dgm:spPr/>
    </dgm:pt>
    <dgm:pt modelId="{008BC6CD-A11A-40C8-9B2A-69A3F6545F3A}" type="pres">
      <dgm:prSet presAssocID="{2F6A9425-8933-4B76-B659-18858EA5350C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27B0172-54D3-45A4-8D00-8F7BDADE46F8}" type="pres">
      <dgm:prSet presAssocID="{2F6A9425-8933-4B76-B659-18858EA5350C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6CCA986-78DA-4CDE-8937-DCBC2CA79EA6}" type="pres">
      <dgm:prSet presAssocID="{D2F6CDAC-CC57-44E4-9E40-8BCC083B3D89}" presName="space" presStyleCnt="0"/>
      <dgm:spPr/>
    </dgm:pt>
    <dgm:pt modelId="{38535A37-3816-462D-8341-1BC68C225BFA}" type="pres">
      <dgm:prSet presAssocID="{1F0EAD29-8C77-4C45-905E-059D466E7221}" presName="composite" presStyleCnt="0"/>
      <dgm:spPr/>
    </dgm:pt>
    <dgm:pt modelId="{C5B5D25F-ECAA-49FD-8C07-FC9D96520AEC}" type="pres">
      <dgm:prSet presAssocID="{1F0EAD29-8C77-4C45-905E-059D466E7221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B323055C-73E1-44A2-8897-B093CEA8BD19}" type="pres">
      <dgm:prSet presAssocID="{1F0EAD29-8C77-4C45-905E-059D466E7221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B2475470-DEA0-403F-A3D7-EC9C950AA651}" srcId="{2F6A9425-8933-4B76-B659-18858EA5350C}" destId="{17EBDDBE-E342-4DF6-A0B8-F214056097DB}" srcOrd="2" destOrd="0" parTransId="{563A3776-816D-4715-BB90-33C70660B534}" sibTransId="{3805ECA5-68D6-4C0A-883D-6BA167004B5C}"/>
    <dgm:cxn modelId="{A4320228-7FDB-4DCC-972F-B57DFBEE7984}" type="presOf" srcId="{1F0EAD29-8C77-4C45-905E-059D466E7221}" destId="{C5B5D25F-ECAA-49FD-8C07-FC9D96520AEC}" srcOrd="0" destOrd="0" presId="urn:microsoft.com/office/officeart/2005/8/layout/hList1"/>
    <dgm:cxn modelId="{655C6847-F0AF-4A49-A9CE-E76DE907DEC8}" type="presOf" srcId="{812A29F9-C1E4-4B07-9901-9F7528DE1C7C}" destId="{B323055C-73E1-44A2-8897-B093CEA8BD19}" srcOrd="0" destOrd="0" presId="urn:microsoft.com/office/officeart/2005/8/layout/hList1"/>
    <dgm:cxn modelId="{B34C342E-0A86-493A-AF87-9505946D6EAD}" type="presOf" srcId="{92D99A6B-6692-4B26-B908-388D9C7CC195}" destId="{327B0172-54D3-45A4-8D00-8F7BDADE46F8}" srcOrd="0" destOrd="5" presId="urn:microsoft.com/office/officeart/2005/8/layout/hList1"/>
    <dgm:cxn modelId="{5EE1E96B-F3F0-47A4-B086-A0B67679F7D3}" srcId="{2F6A9425-8933-4B76-B659-18858EA5350C}" destId="{6C41CCBE-5D3A-4312-8291-D91B2DAA42CE}" srcOrd="1" destOrd="0" parTransId="{1CD853D6-DD6B-4D0B-B09B-764891FB26E9}" sibTransId="{997C64B8-9DFE-49AC-A393-F534C38B9DDC}"/>
    <dgm:cxn modelId="{1E1F6633-AC58-4313-AA6C-FE824DC11D2C}" srcId="{2F6A9425-8933-4B76-B659-18858EA5350C}" destId="{C2BBFE21-44E9-4785-ADC8-6D8C4B91F679}" srcOrd="0" destOrd="0" parTransId="{5BA92495-395E-45AA-AEFF-6388E40ACD34}" sibTransId="{1EAD1533-4071-4D1C-A19F-728618F05F38}"/>
    <dgm:cxn modelId="{30DBF340-831A-4B40-8E41-A7B217E7FE88}" type="presOf" srcId="{3B5C23E4-6D0A-403D-8ACF-507B1DFA4CE5}" destId="{327B0172-54D3-45A4-8D00-8F7BDADE46F8}" srcOrd="0" destOrd="4" presId="urn:microsoft.com/office/officeart/2005/8/layout/hList1"/>
    <dgm:cxn modelId="{1EBF703F-459F-4EE1-AF27-24C4E54DC15A}" srcId="{2F6A9425-8933-4B76-B659-18858EA5350C}" destId="{3B5C23E4-6D0A-403D-8ACF-507B1DFA4CE5}" srcOrd="4" destOrd="0" parTransId="{51265CD4-9BBD-4606-A628-77F2FE5958A9}" sibTransId="{4019A708-BBDD-4650-A74A-9283501AD3CA}"/>
    <dgm:cxn modelId="{AB6075C2-E754-4A84-A2AC-4CBCEC850177}" type="presOf" srcId="{C2BBFE21-44E9-4785-ADC8-6D8C4B91F679}" destId="{327B0172-54D3-45A4-8D00-8F7BDADE46F8}" srcOrd="0" destOrd="0" presId="urn:microsoft.com/office/officeart/2005/8/layout/hList1"/>
    <dgm:cxn modelId="{17B34E89-08A3-4E82-85E0-15FCD0857A3E}" type="presOf" srcId="{17EBDDBE-E342-4DF6-A0B8-F214056097DB}" destId="{327B0172-54D3-45A4-8D00-8F7BDADE46F8}" srcOrd="0" destOrd="2" presId="urn:microsoft.com/office/officeart/2005/8/layout/hList1"/>
    <dgm:cxn modelId="{9FAEA55A-1FEC-49EF-B9B3-C5078203D723}" srcId="{1F0EAD29-8C77-4C45-905E-059D466E7221}" destId="{4C0D9255-A652-40F2-8B50-791139843A5B}" srcOrd="1" destOrd="0" parTransId="{006591BF-C4E3-46AB-A462-757064E0C982}" sibTransId="{2FB57470-E4E5-4955-8BEA-60AD48A56388}"/>
    <dgm:cxn modelId="{0714D024-D9F4-4239-B906-0A902459DFC4}" type="presOf" srcId="{2F6A9425-8933-4B76-B659-18858EA5350C}" destId="{008BC6CD-A11A-40C8-9B2A-69A3F6545F3A}" srcOrd="0" destOrd="0" presId="urn:microsoft.com/office/officeart/2005/8/layout/hList1"/>
    <dgm:cxn modelId="{C07C6754-E0C8-419A-888B-A05FC7F9EA53}" type="presOf" srcId="{8C33CF60-5126-4C9B-8EE0-CC0C2975B005}" destId="{0DE5A747-CE55-49B4-BDD8-5AFCAD2F85E6}" srcOrd="0" destOrd="0" presId="urn:microsoft.com/office/officeart/2005/8/layout/hList1"/>
    <dgm:cxn modelId="{A08CBE5F-565B-4289-906D-46194401081E}" srcId="{8C33CF60-5126-4C9B-8EE0-CC0C2975B005}" destId="{2F6A9425-8933-4B76-B659-18858EA5350C}" srcOrd="0" destOrd="0" parTransId="{2990CDF8-4F88-4550-9683-0D21A117D618}" sibTransId="{D2F6CDAC-CC57-44E4-9E40-8BCC083B3D89}"/>
    <dgm:cxn modelId="{CE427BE2-6CE5-403E-AE4D-26153C174170}" srcId="{1F0EAD29-8C77-4C45-905E-059D466E7221}" destId="{812A29F9-C1E4-4B07-9901-9F7528DE1C7C}" srcOrd="0" destOrd="0" parTransId="{59C0EA3E-64F9-44D7-8492-8F238E1541E8}" sibTransId="{B1DA1A71-AF15-470D-BFC6-BD0E2E8896A0}"/>
    <dgm:cxn modelId="{D861AD9F-2085-45F5-8C1C-4C5D0A0BD13A}" srcId="{2F6A9425-8933-4B76-B659-18858EA5350C}" destId="{FAE151ED-E16E-419E-ABB5-F5D6F1FB1701}" srcOrd="3" destOrd="0" parTransId="{0C610081-B079-4FCD-8BED-6B6730407853}" sibTransId="{BD74FB91-791D-4155-81DC-27D3DE3BFE34}"/>
    <dgm:cxn modelId="{3619BBDC-2172-4D8B-96B9-2D5D10CAF49E}" type="presOf" srcId="{4C0D9255-A652-40F2-8B50-791139843A5B}" destId="{B323055C-73E1-44A2-8897-B093CEA8BD19}" srcOrd="0" destOrd="1" presId="urn:microsoft.com/office/officeart/2005/8/layout/hList1"/>
    <dgm:cxn modelId="{DC37A63C-C825-4FC7-B283-737C4094C222}" srcId="{8C33CF60-5126-4C9B-8EE0-CC0C2975B005}" destId="{1F0EAD29-8C77-4C45-905E-059D466E7221}" srcOrd="1" destOrd="0" parTransId="{05B21847-9385-4260-A9A1-BA40ED7BB798}" sibTransId="{FBF63D46-0708-48D2-9906-12BD39EC2DD3}"/>
    <dgm:cxn modelId="{8E95679A-FFC8-4513-9556-CF9DFBC1CDC9}" type="presOf" srcId="{FAE151ED-E16E-419E-ABB5-F5D6F1FB1701}" destId="{327B0172-54D3-45A4-8D00-8F7BDADE46F8}" srcOrd="0" destOrd="3" presId="urn:microsoft.com/office/officeart/2005/8/layout/hList1"/>
    <dgm:cxn modelId="{00B3400E-9523-4332-9899-805B97B21F47}" srcId="{2F6A9425-8933-4B76-B659-18858EA5350C}" destId="{92D99A6B-6692-4B26-B908-388D9C7CC195}" srcOrd="5" destOrd="0" parTransId="{0E90C274-4BB1-43FE-AE10-6E4705BB8EE6}" sibTransId="{5E277747-EA56-4E19-BFA8-57EDDFEE0720}"/>
    <dgm:cxn modelId="{6156E521-566E-4DE3-8B83-F6B046F88630}" type="presOf" srcId="{6C41CCBE-5D3A-4312-8291-D91B2DAA42CE}" destId="{327B0172-54D3-45A4-8D00-8F7BDADE46F8}" srcOrd="0" destOrd="1" presId="urn:microsoft.com/office/officeart/2005/8/layout/hList1"/>
    <dgm:cxn modelId="{F2E58F86-08DB-47E3-A065-2D2624646178}" type="presParOf" srcId="{0DE5A747-CE55-49B4-BDD8-5AFCAD2F85E6}" destId="{BF0DFF08-0D08-4912-A56E-05525710B45B}" srcOrd="0" destOrd="0" presId="urn:microsoft.com/office/officeart/2005/8/layout/hList1"/>
    <dgm:cxn modelId="{FBA1ED9C-7F83-4475-8880-7012AAB2CB7A}" type="presParOf" srcId="{BF0DFF08-0D08-4912-A56E-05525710B45B}" destId="{008BC6CD-A11A-40C8-9B2A-69A3F6545F3A}" srcOrd="0" destOrd="0" presId="urn:microsoft.com/office/officeart/2005/8/layout/hList1"/>
    <dgm:cxn modelId="{201C3104-B7DC-472F-82EA-CBC8B2C0F2C5}" type="presParOf" srcId="{BF0DFF08-0D08-4912-A56E-05525710B45B}" destId="{327B0172-54D3-45A4-8D00-8F7BDADE46F8}" srcOrd="1" destOrd="0" presId="urn:microsoft.com/office/officeart/2005/8/layout/hList1"/>
    <dgm:cxn modelId="{8180A47B-02D0-493B-89FA-5C5E50B7B05B}" type="presParOf" srcId="{0DE5A747-CE55-49B4-BDD8-5AFCAD2F85E6}" destId="{46CCA986-78DA-4CDE-8937-DCBC2CA79EA6}" srcOrd="1" destOrd="0" presId="urn:microsoft.com/office/officeart/2005/8/layout/hList1"/>
    <dgm:cxn modelId="{59BDC3E4-8223-4AC6-A32F-D703058904E4}" type="presParOf" srcId="{0DE5A747-CE55-49B4-BDD8-5AFCAD2F85E6}" destId="{38535A37-3816-462D-8341-1BC68C225BFA}" srcOrd="2" destOrd="0" presId="urn:microsoft.com/office/officeart/2005/8/layout/hList1"/>
    <dgm:cxn modelId="{702C7F38-E6B1-48B0-A30C-E95002768723}" type="presParOf" srcId="{38535A37-3816-462D-8341-1BC68C225BFA}" destId="{C5B5D25F-ECAA-49FD-8C07-FC9D96520AEC}" srcOrd="0" destOrd="0" presId="urn:microsoft.com/office/officeart/2005/8/layout/hList1"/>
    <dgm:cxn modelId="{1B2291C9-9E61-43A9-8E95-5C80AC6130AB}" type="presParOf" srcId="{38535A37-3816-462D-8341-1BC68C225BFA}" destId="{B323055C-73E1-44A2-8897-B093CEA8BD1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CB514D72-C3B6-4DBA-BFCA-565FAD39174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8D6E29D5-A2E9-45A5-9CB8-E1C4D3555236}">
      <dgm:prSet/>
      <dgm:spPr/>
      <dgm:t>
        <a:bodyPr/>
        <a:lstStyle/>
        <a:p>
          <a:pPr rtl="0"/>
          <a:r>
            <a:rPr lang="pl-PL" dirty="0" smtClean="0"/>
            <a:t>podmioty wymienione przy ustalaniu kryterium członków RLGD </a:t>
          </a:r>
          <a:endParaRPr lang="pl-PL" dirty="0"/>
        </a:p>
      </dgm:t>
    </dgm:pt>
    <dgm:pt modelId="{A42A7753-5696-4930-A11A-008557532FAD}" type="parTrans" cxnId="{BA6AB8BC-07D0-465F-AADA-0FB88DE79672}">
      <dgm:prSet/>
      <dgm:spPr/>
      <dgm:t>
        <a:bodyPr/>
        <a:lstStyle/>
        <a:p>
          <a:endParaRPr lang="pl-PL"/>
        </a:p>
      </dgm:t>
    </dgm:pt>
    <dgm:pt modelId="{06AC69C3-F604-40EF-AC56-CAC58CCC10A3}" type="sibTrans" cxnId="{BA6AB8BC-07D0-465F-AADA-0FB88DE79672}">
      <dgm:prSet/>
      <dgm:spPr/>
      <dgm:t>
        <a:bodyPr/>
        <a:lstStyle/>
        <a:p>
          <a:endParaRPr lang="pl-PL"/>
        </a:p>
      </dgm:t>
    </dgm:pt>
    <dgm:pt modelId="{F010989A-A2E1-4432-96AB-FB33CF9DD2D5}">
      <dgm:prSet/>
      <dgm:spPr/>
      <dgm:t>
        <a:bodyPr/>
        <a:lstStyle/>
        <a:p>
          <a:pPr rtl="0"/>
          <a:r>
            <a:rPr lang="pl-PL" dirty="0" smtClean="0"/>
            <a:t>a także </a:t>
          </a:r>
          <a:endParaRPr lang="pl-PL" dirty="0"/>
        </a:p>
      </dgm:t>
    </dgm:pt>
    <dgm:pt modelId="{8720FE0E-9E2F-4DCE-B1D0-BA258558CF35}" type="parTrans" cxnId="{095A9ACC-CAE5-47AF-A6A4-345DC13702EA}">
      <dgm:prSet/>
      <dgm:spPr/>
      <dgm:t>
        <a:bodyPr/>
        <a:lstStyle/>
        <a:p>
          <a:endParaRPr lang="pl-PL"/>
        </a:p>
      </dgm:t>
    </dgm:pt>
    <dgm:pt modelId="{EC29C941-91FF-4CAC-AD9D-6F224048B0D8}" type="sibTrans" cxnId="{095A9ACC-CAE5-47AF-A6A4-345DC13702EA}">
      <dgm:prSet/>
      <dgm:spPr/>
      <dgm:t>
        <a:bodyPr/>
        <a:lstStyle/>
        <a:p>
          <a:endParaRPr lang="pl-PL"/>
        </a:p>
      </dgm:t>
    </dgm:pt>
    <dgm:pt modelId="{9F1945E5-E1AB-42B3-A566-59EAD0AE7FA5}">
      <dgm:prSet/>
      <dgm:spPr/>
      <dgm:t>
        <a:bodyPr/>
        <a:lstStyle/>
        <a:p>
          <a:pPr rtl="0"/>
          <a:r>
            <a:rPr lang="pl-PL" dirty="0" smtClean="0"/>
            <a:t>pracownik podmiotu uprawnionego do rybactwa, w rozumieniu ustawy z dnia 18 kwietnia 1985 r. o rybactwie śródlądowym</a:t>
          </a:r>
          <a:endParaRPr lang="pl-PL" dirty="0"/>
        </a:p>
      </dgm:t>
    </dgm:pt>
    <dgm:pt modelId="{4B825923-264B-4010-8C19-4770BC7521DF}" type="parTrans" cxnId="{575771AC-9E27-4790-8A55-7085CB65AEAF}">
      <dgm:prSet/>
      <dgm:spPr/>
      <dgm:t>
        <a:bodyPr/>
        <a:lstStyle/>
        <a:p>
          <a:endParaRPr lang="pl-PL"/>
        </a:p>
      </dgm:t>
    </dgm:pt>
    <dgm:pt modelId="{842ED91A-417A-43FA-9EB4-DE06B38413BF}" type="sibTrans" cxnId="{575771AC-9E27-4790-8A55-7085CB65AEAF}">
      <dgm:prSet/>
      <dgm:spPr/>
      <dgm:t>
        <a:bodyPr/>
        <a:lstStyle/>
        <a:p>
          <a:endParaRPr lang="pl-PL"/>
        </a:p>
      </dgm:t>
    </dgm:pt>
    <dgm:pt modelId="{BDC19577-8726-4440-9692-DAA8DB09F652}">
      <dgm:prSet/>
      <dgm:spPr/>
      <dgm:t>
        <a:bodyPr/>
        <a:lstStyle/>
        <a:p>
          <a:pPr rtl="0"/>
          <a:r>
            <a:rPr lang="pl-PL" dirty="0" smtClean="0"/>
            <a:t>pracownik na statku rybackim </a:t>
          </a:r>
          <a:endParaRPr lang="pl-PL" dirty="0"/>
        </a:p>
      </dgm:t>
    </dgm:pt>
    <dgm:pt modelId="{B0955404-3A93-4F74-ADE4-648319159D8B}" type="parTrans" cxnId="{5B9052C8-B947-4946-A1BB-6235252177BF}">
      <dgm:prSet/>
      <dgm:spPr/>
      <dgm:t>
        <a:bodyPr/>
        <a:lstStyle/>
        <a:p>
          <a:endParaRPr lang="pl-PL"/>
        </a:p>
      </dgm:t>
    </dgm:pt>
    <dgm:pt modelId="{4B15F8D4-D889-4B5F-AE03-8B845DD15819}" type="sibTrans" cxnId="{5B9052C8-B947-4946-A1BB-6235252177BF}">
      <dgm:prSet/>
      <dgm:spPr/>
      <dgm:t>
        <a:bodyPr/>
        <a:lstStyle/>
        <a:p>
          <a:endParaRPr lang="pl-PL"/>
        </a:p>
      </dgm:t>
    </dgm:pt>
    <dgm:pt modelId="{A547DE43-3DEB-4787-BA26-59576AAF6C22}">
      <dgm:prSet/>
      <dgm:spPr/>
      <dgm:t>
        <a:bodyPr/>
        <a:lstStyle/>
        <a:p>
          <a:pPr rtl="0"/>
          <a:r>
            <a:rPr lang="pl-PL" dirty="0" smtClean="0"/>
            <a:t>inne (?) </a:t>
          </a:r>
          <a:endParaRPr lang="pl-PL" dirty="0"/>
        </a:p>
      </dgm:t>
    </dgm:pt>
    <dgm:pt modelId="{55B9DCC5-FE50-41B8-A2CA-90CA5ADF0233}" type="parTrans" cxnId="{1569A305-947D-4FF4-8856-1F59B6A33EFB}">
      <dgm:prSet/>
      <dgm:spPr/>
      <dgm:t>
        <a:bodyPr/>
        <a:lstStyle/>
        <a:p>
          <a:endParaRPr lang="pl-PL"/>
        </a:p>
      </dgm:t>
    </dgm:pt>
    <dgm:pt modelId="{5E0CCA76-5DE7-45B4-8DD8-F45EC820D5C6}" type="sibTrans" cxnId="{1569A305-947D-4FF4-8856-1F59B6A33EFB}">
      <dgm:prSet/>
      <dgm:spPr/>
      <dgm:t>
        <a:bodyPr/>
        <a:lstStyle/>
        <a:p>
          <a:endParaRPr lang="pl-PL"/>
        </a:p>
      </dgm:t>
    </dgm:pt>
    <dgm:pt modelId="{A3F80670-FC62-4BB7-BE9B-08A822D4CD1A}" type="pres">
      <dgm:prSet presAssocID="{CB514D72-C3B6-4DBA-BFCA-565FAD39174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20268BE3-E599-4963-A681-242179AB4713}" type="pres">
      <dgm:prSet presAssocID="{8D6E29D5-A2E9-45A5-9CB8-E1C4D3555236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3CB7E72-A3C0-487E-9BBD-AD5F0A312D03}" type="pres">
      <dgm:prSet presAssocID="{8D6E29D5-A2E9-45A5-9CB8-E1C4D3555236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C8D8036-CB7B-493D-8EB0-5EC75171CEC6}" type="pres">
      <dgm:prSet presAssocID="{9F1945E5-E1AB-42B3-A566-59EAD0AE7FA5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D40E66C-A63D-4E97-8CD7-8251B54DBE93}" type="pres">
      <dgm:prSet presAssocID="{842ED91A-417A-43FA-9EB4-DE06B38413BF}" presName="spacer" presStyleCnt="0"/>
      <dgm:spPr/>
    </dgm:pt>
    <dgm:pt modelId="{01984594-BD3A-443A-9786-77AE06210A8F}" type="pres">
      <dgm:prSet presAssocID="{BDC19577-8726-4440-9692-DAA8DB09F652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23699BB-D9D1-415C-942C-63C4E152449C}" type="pres">
      <dgm:prSet presAssocID="{4B15F8D4-D889-4B5F-AE03-8B845DD15819}" presName="spacer" presStyleCnt="0"/>
      <dgm:spPr/>
    </dgm:pt>
    <dgm:pt modelId="{C0794B42-784B-4866-910E-D20517874E47}" type="pres">
      <dgm:prSet presAssocID="{A547DE43-3DEB-4787-BA26-59576AAF6C22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BA6AB8BC-07D0-465F-AADA-0FB88DE79672}" srcId="{CB514D72-C3B6-4DBA-BFCA-565FAD39174F}" destId="{8D6E29D5-A2E9-45A5-9CB8-E1C4D3555236}" srcOrd="0" destOrd="0" parTransId="{A42A7753-5696-4930-A11A-008557532FAD}" sibTransId="{06AC69C3-F604-40EF-AC56-CAC58CCC10A3}"/>
    <dgm:cxn modelId="{BF764C8B-0941-4B80-BE01-51EA23C6BBEE}" type="presOf" srcId="{CB514D72-C3B6-4DBA-BFCA-565FAD39174F}" destId="{A3F80670-FC62-4BB7-BE9B-08A822D4CD1A}" srcOrd="0" destOrd="0" presId="urn:microsoft.com/office/officeart/2005/8/layout/vList2"/>
    <dgm:cxn modelId="{095A9ACC-CAE5-47AF-A6A4-345DC13702EA}" srcId="{8D6E29D5-A2E9-45A5-9CB8-E1C4D3555236}" destId="{F010989A-A2E1-4432-96AB-FB33CF9DD2D5}" srcOrd="0" destOrd="0" parTransId="{8720FE0E-9E2F-4DCE-B1D0-BA258558CF35}" sibTransId="{EC29C941-91FF-4CAC-AD9D-6F224048B0D8}"/>
    <dgm:cxn modelId="{BEE0E742-A33E-4D5D-907C-E5D50D327EE7}" type="presOf" srcId="{9F1945E5-E1AB-42B3-A566-59EAD0AE7FA5}" destId="{4C8D8036-CB7B-493D-8EB0-5EC75171CEC6}" srcOrd="0" destOrd="0" presId="urn:microsoft.com/office/officeart/2005/8/layout/vList2"/>
    <dgm:cxn modelId="{5983DDD5-417D-421A-B7F1-9F2E5E34C913}" type="presOf" srcId="{8D6E29D5-A2E9-45A5-9CB8-E1C4D3555236}" destId="{20268BE3-E599-4963-A681-242179AB4713}" srcOrd="0" destOrd="0" presId="urn:microsoft.com/office/officeart/2005/8/layout/vList2"/>
    <dgm:cxn modelId="{5B9052C8-B947-4946-A1BB-6235252177BF}" srcId="{CB514D72-C3B6-4DBA-BFCA-565FAD39174F}" destId="{BDC19577-8726-4440-9692-DAA8DB09F652}" srcOrd="2" destOrd="0" parTransId="{B0955404-3A93-4F74-ADE4-648319159D8B}" sibTransId="{4B15F8D4-D889-4B5F-AE03-8B845DD15819}"/>
    <dgm:cxn modelId="{1569A305-947D-4FF4-8856-1F59B6A33EFB}" srcId="{CB514D72-C3B6-4DBA-BFCA-565FAD39174F}" destId="{A547DE43-3DEB-4787-BA26-59576AAF6C22}" srcOrd="3" destOrd="0" parTransId="{55B9DCC5-FE50-41B8-A2CA-90CA5ADF0233}" sibTransId="{5E0CCA76-5DE7-45B4-8DD8-F45EC820D5C6}"/>
    <dgm:cxn modelId="{16DE80A6-666E-45D9-A967-A9F0C2D77147}" type="presOf" srcId="{BDC19577-8726-4440-9692-DAA8DB09F652}" destId="{01984594-BD3A-443A-9786-77AE06210A8F}" srcOrd="0" destOrd="0" presId="urn:microsoft.com/office/officeart/2005/8/layout/vList2"/>
    <dgm:cxn modelId="{26A48924-8A3A-449A-84A7-8C8448102B3C}" type="presOf" srcId="{F010989A-A2E1-4432-96AB-FB33CF9DD2D5}" destId="{93CB7E72-A3C0-487E-9BBD-AD5F0A312D03}" srcOrd="0" destOrd="0" presId="urn:microsoft.com/office/officeart/2005/8/layout/vList2"/>
    <dgm:cxn modelId="{575771AC-9E27-4790-8A55-7085CB65AEAF}" srcId="{CB514D72-C3B6-4DBA-BFCA-565FAD39174F}" destId="{9F1945E5-E1AB-42B3-A566-59EAD0AE7FA5}" srcOrd="1" destOrd="0" parTransId="{4B825923-264B-4010-8C19-4770BC7521DF}" sibTransId="{842ED91A-417A-43FA-9EB4-DE06B38413BF}"/>
    <dgm:cxn modelId="{A98641F7-4F78-4102-B1B9-E3967FDFD29C}" type="presOf" srcId="{A547DE43-3DEB-4787-BA26-59576AAF6C22}" destId="{C0794B42-784B-4866-910E-D20517874E47}" srcOrd="0" destOrd="0" presId="urn:microsoft.com/office/officeart/2005/8/layout/vList2"/>
    <dgm:cxn modelId="{09C9686F-7945-41FF-ACDC-8E6CAE51BF58}" type="presParOf" srcId="{A3F80670-FC62-4BB7-BE9B-08A822D4CD1A}" destId="{20268BE3-E599-4963-A681-242179AB4713}" srcOrd="0" destOrd="0" presId="urn:microsoft.com/office/officeart/2005/8/layout/vList2"/>
    <dgm:cxn modelId="{7B6A1826-D0CE-4DE7-B4B4-FCA0CB3A0A9C}" type="presParOf" srcId="{A3F80670-FC62-4BB7-BE9B-08A822D4CD1A}" destId="{93CB7E72-A3C0-487E-9BBD-AD5F0A312D03}" srcOrd="1" destOrd="0" presId="urn:microsoft.com/office/officeart/2005/8/layout/vList2"/>
    <dgm:cxn modelId="{D0F61999-ED38-4FAE-B26A-61FF8BCB75E1}" type="presParOf" srcId="{A3F80670-FC62-4BB7-BE9B-08A822D4CD1A}" destId="{4C8D8036-CB7B-493D-8EB0-5EC75171CEC6}" srcOrd="2" destOrd="0" presId="urn:microsoft.com/office/officeart/2005/8/layout/vList2"/>
    <dgm:cxn modelId="{74AC5165-23D3-4979-8870-BA0729C0EB8F}" type="presParOf" srcId="{A3F80670-FC62-4BB7-BE9B-08A822D4CD1A}" destId="{8D40E66C-A63D-4E97-8CD7-8251B54DBE93}" srcOrd="3" destOrd="0" presId="urn:microsoft.com/office/officeart/2005/8/layout/vList2"/>
    <dgm:cxn modelId="{C08EEB24-4D21-407B-A1FF-E951E18D20BB}" type="presParOf" srcId="{A3F80670-FC62-4BB7-BE9B-08A822D4CD1A}" destId="{01984594-BD3A-443A-9786-77AE06210A8F}" srcOrd="4" destOrd="0" presId="urn:microsoft.com/office/officeart/2005/8/layout/vList2"/>
    <dgm:cxn modelId="{3B9D9BBC-03A4-4AB6-81C0-4C020E68C730}" type="presParOf" srcId="{A3F80670-FC62-4BB7-BE9B-08A822D4CD1A}" destId="{523699BB-D9D1-415C-942C-63C4E152449C}" srcOrd="5" destOrd="0" presId="urn:microsoft.com/office/officeart/2005/8/layout/vList2"/>
    <dgm:cxn modelId="{9168EF08-89D3-4073-996E-EE163EBB227F}" type="presParOf" srcId="{A3F80670-FC62-4BB7-BE9B-08A822D4CD1A}" destId="{C0794B42-784B-4866-910E-D20517874E47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AEAE0C3E-26DB-4816-B0FA-9B224448901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FB93F6B9-5175-42B3-9987-0B3271FB046B}">
      <dgm:prSet/>
      <dgm:spPr/>
      <dgm:t>
        <a:bodyPr/>
        <a:lstStyle/>
        <a:p>
          <a:pPr rtl="0"/>
          <a:r>
            <a:rPr lang="pl-PL" dirty="0" smtClean="0"/>
            <a:t>Wartość produkcji na obszarze objętym realizacją LSR ustalona na podstawie dostępnych danych gospodarczych i statystycznych </a:t>
          </a:r>
          <a:endParaRPr lang="pl-PL" dirty="0"/>
        </a:p>
      </dgm:t>
    </dgm:pt>
    <dgm:pt modelId="{E99E291E-45DC-4ED7-85B5-C042B572F92A}" type="parTrans" cxnId="{9E522580-B1AA-4F5D-AFFB-8B997C375C3B}">
      <dgm:prSet/>
      <dgm:spPr/>
      <dgm:t>
        <a:bodyPr/>
        <a:lstStyle/>
        <a:p>
          <a:endParaRPr lang="pl-PL"/>
        </a:p>
      </dgm:t>
    </dgm:pt>
    <dgm:pt modelId="{C6C725FD-DF98-42B0-A19F-0B0779ED98FC}" type="sibTrans" cxnId="{9E522580-B1AA-4F5D-AFFB-8B997C375C3B}">
      <dgm:prSet/>
      <dgm:spPr/>
      <dgm:t>
        <a:bodyPr/>
        <a:lstStyle/>
        <a:p>
          <a:endParaRPr lang="pl-PL"/>
        </a:p>
      </dgm:t>
    </dgm:pt>
    <dgm:pt modelId="{E41AF670-9293-465A-BB71-98E55223754B}">
      <dgm:prSet/>
      <dgm:spPr/>
      <dgm:t>
        <a:bodyPr/>
        <a:lstStyle/>
        <a:p>
          <a:pPr rtl="0"/>
          <a:r>
            <a:rPr lang="pl-PL" dirty="0" smtClean="0"/>
            <a:t>Osobne ustalenie wartości produkcji dla RLGD z obszarami: </a:t>
          </a:r>
          <a:endParaRPr lang="pl-PL" dirty="0"/>
        </a:p>
      </dgm:t>
    </dgm:pt>
    <dgm:pt modelId="{A4C61744-F2B5-4E77-9721-D0A81944C65B}" type="parTrans" cxnId="{B9F2B4E9-3755-4D00-8C78-E3133062DBF6}">
      <dgm:prSet/>
      <dgm:spPr/>
      <dgm:t>
        <a:bodyPr/>
        <a:lstStyle/>
        <a:p>
          <a:endParaRPr lang="pl-PL"/>
        </a:p>
      </dgm:t>
    </dgm:pt>
    <dgm:pt modelId="{44A58233-AB30-4D8E-9755-DBC02C598E8A}" type="sibTrans" cxnId="{B9F2B4E9-3755-4D00-8C78-E3133062DBF6}">
      <dgm:prSet/>
      <dgm:spPr/>
      <dgm:t>
        <a:bodyPr/>
        <a:lstStyle/>
        <a:p>
          <a:endParaRPr lang="pl-PL"/>
        </a:p>
      </dgm:t>
    </dgm:pt>
    <dgm:pt modelId="{F9369ABB-3AED-4774-8804-F36D71E1B86B}">
      <dgm:prSet/>
      <dgm:spPr/>
      <dgm:t>
        <a:bodyPr/>
        <a:lstStyle/>
        <a:p>
          <a:pPr rtl="0"/>
          <a:r>
            <a:rPr lang="pl-PL" dirty="0" smtClean="0"/>
            <a:t>nadmorskimi - zależnie od wartości połowów morskich</a:t>
          </a:r>
          <a:endParaRPr lang="pl-PL" dirty="0"/>
        </a:p>
      </dgm:t>
    </dgm:pt>
    <dgm:pt modelId="{80E94AD8-5911-488F-8BEF-94B06753D1D4}" type="parTrans" cxnId="{6CD8C4E5-35A1-4CA6-90A5-DA0DF4BF9D58}">
      <dgm:prSet/>
      <dgm:spPr/>
      <dgm:t>
        <a:bodyPr/>
        <a:lstStyle/>
        <a:p>
          <a:endParaRPr lang="pl-PL"/>
        </a:p>
      </dgm:t>
    </dgm:pt>
    <dgm:pt modelId="{69B439C7-1507-4079-BF20-CFBF70F53FB2}" type="sibTrans" cxnId="{6CD8C4E5-35A1-4CA6-90A5-DA0DF4BF9D58}">
      <dgm:prSet/>
      <dgm:spPr/>
      <dgm:t>
        <a:bodyPr/>
        <a:lstStyle/>
        <a:p>
          <a:endParaRPr lang="pl-PL"/>
        </a:p>
      </dgm:t>
    </dgm:pt>
    <dgm:pt modelId="{4E72F4E6-E7A0-4BCA-8295-A89FF5008FBD}">
      <dgm:prSet/>
      <dgm:spPr/>
      <dgm:t>
        <a:bodyPr/>
        <a:lstStyle/>
        <a:p>
          <a:pPr rtl="0"/>
          <a:r>
            <a:rPr lang="pl-PL" dirty="0" smtClean="0"/>
            <a:t>z dominacją śródlądowego sektora rybackiego - zależnie od wartości chowu i hodowli ryb, skorupiaków, mięczaków, materiału zarybieniowego, materiału obsadowego lub ikry przeznaczonej do konsumpcji, wyprodukowanych w stawach rybnych i in. urządzeniach służących do chowu lub hodowli lub złowionych w wodach śródlądowych</a:t>
          </a:r>
          <a:endParaRPr lang="pl-PL" dirty="0"/>
        </a:p>
      </dgm:t>
    </dgm:pt>
    <dgm:pt modelId="{77C7C822-6D51-4644-B690-1D1E7DFB30C4}" type="parTrans" cxnId="{1EA0BA53-F1CD-4DC8-B12B-C1504DA26CC6}">
      <dgm:prSet/>
      <dgm:spPr/>
      <dgm:t>
        <a:bodyPr/>
        <a:lstStyle/>
        <a:p>
          <a:endParaRPr lang="pl-PL"/>
        </a:p>
      </dgm:t>
    </dgm:pt>
    <dgm:pt modelId="{E3AFD9A6-08A5-41A7-9DB7-8CDC05E2E021}" type="sibTrans" cxnId="{1EA0BA53-F1CD-4DC8-B12B-C1504DA26CC6}">
      <dgm:prSet/>
      <dgm:spPr/>
      <dgm:t>
        <a:bodyPr/>
        <a:lstStyle/>
        <a:p>
          <a:endParaRPr lang="pl-PL"/>
        </a:p>
      </dgm:t>
    </dgm:pt>
    <dgm:pt modelId="{DAF53B04-087B-48AA-A369-E03A5AA4CA48}">
      <dgm:prSet/>
      <dgm:spPr/>
      <dgm:t>
        <a:bodyPr/>
        <a:lstStyle/>
        <a:p>
          <a:pPr rtl="0"/>
          <a:r>
            <a:rPr lang="pl-PL" dirty="0" smtClean="0"/>
            <a:t>łączących produkcję z obu ww. typów</a:t>
          </a:r>
          <a:endParaRPr lang="pl-PL" dirty="0"/>
        </a:p>
      </dgm:t>
    </dgm:pt>
    <dgm:pt modelId="{51AFA91B-6D8D-4364-B280-A2467BB12F9D}" type="parTrans" cxnId="{4C8C36E3-E09C-4D6D-B5BC-498FD26669B5}">
      <dgm:prSet/>
      <dgm:spPr/>
      <dgm:t>
        <a:bodyPr/>
        <a:lstStyle/>
        <a:p>
          <a:endParaRPr lang="pl-PL"/>
        </a:p>
      </dgm:t>
    </dgm:pt>
    <dgm:pt modelId="{EFA8C12A-3984-4106-9586-50EAA570CCB5}" type="sibTrans" cxnId="{4C8C36E3-E09C-4D6D-B5BC-498FD26669B5}">
      <dgm:prSet/>
      <dgm:spPr/>
      <dgm:t>
        <a:bodyPr/>
        <a:lstStyle/>
        <a:p>
          <a:endParaRPr lang="pl-PL"/>
        </a:p>
      </dgm:t>
    </dgm:pt>
    <dgm:pt modelId="{8519F8E3-4C2F-4BEA-A38B-FCF9A5FBAE71}" type="pres">
      <dgm:prSet presAssocID="{AEAE0C3E-26DB-4816-B0FA-9B224448901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12C04B76-3500-475D-9523-220033540BA4}" type="pres">
      <dgm:prSet presAssocID="{FB93F6B9-5175-42B3-9987-0B3271FB046B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6FD2AEA-00E7-4EB1-AEDA-1A664E2C96D3}" type="pres">
      <dgm:prSet presAssocID="{C6C725FD-DF98-42B0-A19F-0B0779ED98FC}" presName="spacer" presStyleCnt="0"/>
      <dgm:spPr/>
    </dgm:pt>
    <dgm:pt modelId="{4D2C9959-79DF-4B6F-9123-C5985B65876A}" type="pres">
      <dgm:prSet presAssocID="{E41AF670-9293-465A-BB71-98E55223754B}" presName="parentText" presStyleLbl="node1" presStyleIdx="1" presStyleCnt="2" custLinFactNeighborX="-2506" custLinFactNeighborY="1167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FE5283B-47F3-4CE2-954C-C2D53B84078B}" type="pres">
      <dgm:prSet presAssocID="{E41AF670-9293-465A-BB71-98E55223754B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C8587ABB-0721-41F4-A43F-62EAC7772A5B}" type="presOf" srcId="{4E72F4E6-E7A0-4BCA-8295-A89FF5008FBD}" destId="{4FE5283B-47F3-4CE2-954C-C2D53B84078B}" srcOrd="0" destOrd="1" presId="urn:microsoft.com/office/officeart/2005/8/layout/vList2"/>
    <dgm:cxn modelId="{B9F2B4E9-3755-4D00-8C78-E3133062DBF6}" srcId="{AEAE0C3E-26DB-4816-B0FA-9B224448901E}" destId="{E41AF670-9293-465A-BB71-98E55223754B}" srcOrd="1" destOrd="0" parTransId="{A4C61744-F2B5-4E77-9721-D0A81944C65B}" sibTransId="{44A58233-AB30-4D8E-9755-DBC02C598E8A}"/>
    <dgm:cxn modelId="{A1EB98C8-CE57-4476-ADFB-1776F07EDA6F}" type="presOf" srcId="{F9369ABB-3AED-4774-8804-F36D71E1B86B}" destId="{4FE5283B-47F3-4CE2-954C-C2D53B84078B}" srcOrd="0" destOrd="0" presId="urn:microsoft.com/office/officeart/2005/8/layout/vList2"/>
    <dgm:cxn modelId="{1EA0BA53-F1CD-4DC8-B12B-C1504DA26CC6}" srcId="{E41AF670-9293-465A-BB71-98E55223754B}" destId="{4E72F4E6-E7A0-4BCA-8295-A89FF5008FBD}" srcOrd="1" destOrd="0" parTransId="{77C7C822-6D51-4644-B690-1D1E7DFB30C4}" sibTransId="{E3AFD9A6-08A5-41A7-9DB7-8CDC05E2E021}"/>
    <dgm:cxn modelId="{9670912A-5B7C-4CDC-A15F-9C6B85001122}" type="presOf" srcId="{FB93F6B9-5175-42B3-9987-0B3271FB046B}" destId="{12C04B76-3500-475D-9523-220033540BA4}" srcOrd="0" destOrd="0" presId="urn:microsoft.com/office/officeart/2005/8/layout/vList2"/>
    <dgm:cxn modelId="{7E3868EF-7E40-430D-810C-A33212EEE768}" type="presOf" srcId="{E41AF670-9293-465A-BB71-98E55223754B}" destId="{4D2C9959-79DF-4B6F-9123-C5985B65876A}" srcOrd="0" destOrd="0" presId="urn:microsoft.com/office/officeart/2005/8/layout/vList2"/>
    <dgm:cxn modelId="{4C8C36E3-E09C-4D6D-B5BC-498FD26669B5}" srcId="{E41AF670-9293-465A-BB71-98E55223754B}" destId="{DAF53B04-087B-48AA-A369-E03A5AA4CA48}" srcOrd="2" destOrd="0" parTransId="{51AFA91B-6D8D-4364-B280-A2467BB12F9D}" sibTransId="{EFA8C12A-3984-4106-9586-50EAA570CCB5}"/>
    <dgm:cxn modelId="{9E522580-B1AA-4F5D-AFFB-8B997C375C3B}" srcId="{AEAE0C3E-26DB-4816-B0FA-9B224448901E}" destId="{FB93F6B9-5175-42B3-9987-0B3271FB046B}" srcOrd="0" destOrd="0" parTransId="{E99E291E-45DC-4ED7-85B5-C042B572F92A}" sibTransId="{C6C725FD-DF98-42B0-A19F-0B0779ED98FC}"/>
    <dgm:cxn modelId="{CA4D633D-C9F2-451D-8D27-0EF57AFC2706}" type="presOf" srcId="{AEAE0C3E-26DB-4816-B0FA-9B224448901E}" destId="{8519F8E3-4C2F-4BEA-A38B-FCF9A5FBAE71}" srcOrd="0" destOrd="0" presId="urn:microsoft.com/office/officeart/2005/8/layout/vList2"/>
    <dgm:cxn modelId="{6CD8C4E5-35A1-4CA6-90A5-DA0DF4BF9D58}" srcId="{E41AF670-9293-465A-BB71-98E55223754B}" destId="{F9369ABB-3AED-4774-8804-F36D71E1B86B}" srcOrd="0" destOrd="0" parTransId="{80E94AD8-5911-488F-8BEF-94B06753D1D4}" sibTransId="{69B439C7-1507-4079-BF20-CFBF70F53FB2}"/>
    <dgm:cxn modelId="{01F07FD3-0928-46AC-8CDB-5C43AAA51561}" type="presOf" srcId="{DAF53B04-087B-48AA-A369-E03A5AA4CA48}" destId="{4FE5283B-47F3-4CE2-954C-C2D53B84078B}" srcOrd="0" destOrd="2" presId="urn:microsoft.com/office/officeart/2005/8/layout/vList2"/>
    <dgm:cxn modelId="{317DDABD-7047-450E-A1F1-F2043BBD4148}" type="presParOf" srcId="{8519F8E3-4C2F-4BEA-A38B-FCF9A5FBAE71}" destId="{12C04B76-3500-475D-9523-220033540BA4}" srcOrd="0" destOrd="0" presId="urn:microsoft.com/office/officeart/2005/8/layout/vList2"/>
    <dgm:cxn modelId="{82F4E1F9-730D-495A-8D7C-96117B096FA4}" type="presParOf" srcId="{8519F8E3-4C2F-4BEA-A38B-FCF9A5FBAE71}" destId="{76FD2AEA-00E7-4EB1-AEDA-1A664E2C96D3}" srcOrd="1" destOrd="0" presId="urn:microsoft.com/office/officeart/2005/8/layout/vList2"/>
    <dgm:cxn modelId="{553E3811-DD0F-422B-B636-AEDE4B103739}" type="presParOf" srcId="{8519F8E3-4C2F-4BEA-A38B-FCF9A5FBAE71}" destId="{4D2C9959-79DF-4B6F-9123-C5985B65876A}" srcOrd="2" destOrd="0" presId="urn:microsoft.com/office/officeart/2005/8/layout/vList2"/>
    <dgm:cxn modelId="{CC425EA0-FF3C-4EFD-9662-498EF35AA40B}" type="presParOf" srcId="{8519F8E3-4C2F-4BEA-A38B-FCF9A5FBAE71}" destId="{4FE5283B-47F3-4CE2-954C-C2D53B84078B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A1C92888-E8AB-4442-8C6A-8F4E219A72E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40393EFF-B144-444A-A810-C45041D4C39A}">
      <dgm:prSet custT="1"/>
      <dgm:spPr/>
      <dgm:t>
        <a:bodyPr/>
        <a:lstStyle/>
        <a:p>
          <a:pPr marL="265113" indent="-265113" rtl="0"/>
          <a:r>
            <a:rPr lang="pl-PL" sz="2800" dirty="0" smtClean="0"/>
            <a:t>- wykazanie w LSR, na podstawie analizy SWOT obszaru objętego strategią, związku i spójności wskazanych w niej celów z uwarunkowaniami lokalnymi i specyfiką obszaru </a:t>
          </a:r>
          <a:endParaRPr lang="pl-PL" sz="2800" dirty="0"/>
        </a:p>
      </dgm:t>
    </dgm:pt>
    <dgm:pt modelId="{91D0593D-3BB3-400A-8C4D-C49D22458FDE}" type="parTrans" cxnId="{2245E8D4-E31A-4670-A79B-6F80D7457395}">
      <dgm:prSet/>
      <dgm:spPr/>
      <dgm:t>
        <a:bodyPr/>
        <a:lstStyle/>
        <a:p>
          <a:endParaRPr lang="pl-PL"/>
        </a:p>
      </dgm:t>
    </dgm:pt>
    <dgm:pt modelId="{F3C66682-F4E0-40AD-ADAB-68F25CF7DAAD}" type="sibTrans" cxnId="{2245E8D4-E31A-4670-A79B-6F80D7457395}">
      <dgm:prSet/>
      <dgm:spPr/>
      <dgm:t>
        <a:bodyPr/>
        <a:lstStyle/>
        <a:p>
          <a:endParaRPr lang="pl-PL"/>
        </a:p>
      </dgm:t>
    </dgm:pt>
    <dgm:pt modelId="{C07839A7-CA69-40B6-9A10-211483BCE70B}">
      <dgm:prSet custT="1"/>
      <dgm:spPr/>
      <dgm:t>
        <a:bodyPr/>
        <a:lstStyle/>
        <a:p>
          <a:pPr marL="265113" indent="-265113" rtl="0"/>
          <a:r>
            <a:rPr lang="pl-PL" sz="2800" dirty="0" smtClean="0"/>
            <a:t>- zawarcie w strategii wskaźników realizacji LSR adekwatnych do każdego z założonych celów LSR </a:t>
          </a:r>
          <a:r>
            <a:rPr lang="pl-PL" sz="3200" dirty="0" smtClean="0"/>
            <a:t> </a:t>
          </a:r>
          <a:endParaRPr lang="pl-PL" sz="3200" dirty="0"/>
        </a:p>
      </dgm:t>
    </dgm:pt>
    <dgm:pt modelId="{50F034B7-5899-47AF-BD57-D3FF4F67CBCE}" type="parTrans" cxnId="{8AB52559-3B4E-4FC9-8A99-E3029A932A9F}">
      <dgm:prSet/>
      <dgm:spPr/>
      <dgm:t>
        <a:bodyPr/>
        <a:lstStyle/>
        <a:p>
          <a:endParaRPr lang="pl-PL"/>
        </a:p>
      </dgm:t>
    </dgm:pt>
    <dgm:pt modelId="{140F198B-9A76-456D-86EE-2F0F3645F2A7}" type="sibTrans" cxnId="{8AB52559-3B4E-4FC9-8A99-E3029A932A9F}">
      <dgm:prSet/>
      <dgm:spPr/>
      <dgm:t>
        <a:bodyPr/>
        <a:lstStyle/>
        <a:p>
          <a:endParaRPr lang="pl-PL"/>
        </a:p>
      </dgm:t>
    </dgm:pt>
    <dgm:pt modelId="{75AD2699-15E0-450E-93BC-3B2E397FB1C4}" type="pres">
      <dgm:prSet presAssocID="{A1C92888-E8AB-4442-8C6A-8F4E219A72E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A65FB63F-19F2-482A-BE03-C24513761391}" type="pres">
      <dgm:prSet presAssocID="{40393EFF-B144-444A-A810-C45041D4C39A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7E92A1F-6E06-472C-BC3F-85CA24B0A652}" type="pres">
      <dgm:prSet presAssocID="{F3C66682-F4E0-40AD-ADAB-68F25CF7DAAD}" presName="spacer" presStyleCnt="0"/>
      <dgm:spPr/>
    </dgm:pt>
    <dgm:pt modelId="{86C748B2-F19A-4049-895C-152E909ED0E8}" type="pres">
      <dgm:prSet presAssocID="{C07839A7-CA69-40B6-9A10-211483BCE70B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12A50B38-86CC-47A8-B366-EBB4B49F402D}" type="presOf" srcId="{C07839A7-CA69-40B6-9A10-211483BCE70B}" destId="{86C748B2-F19A-4049-895C-152E909ED0E8}" srcOrd="0" destOrd="0" presId="urn:microsoft.com/office/officeart/2005/8/layout/vList2"/>
    <dgm:cxn modelId="{8AB52559-3B4E-4FC9-8A99-E3029A932A9F}" srcId="{A1C92888-E8AB-4442-8C6A-8F4E219A72E1}" destId="{C07839A7-CA69-40B6-9A10-211483BCE70B}" srcOrd="1" destOrd="0" parTransId="{50F034B7-5899-47AF-BD57-D3FF4F67CBCE}" sibTransId="{140F198B-9A76-456D-86EE-2F0F3645F2A7}"/>
    <dgm:cxn modelId="{2245E8D4-E31A-4670-A79B-6F80D7457395}" srcId="{A1C92888-E8AB-4442-8C6A-8F4E219A72E1}" destId="{40393EFF-B144-444A-A810-C45041D4C39A}" srcOrd="0" destOrd="0" parTransId="{91D0593D-3BB3-400A-8C4D-C49D22458FDE}" sibTransId="{F3C66682-F4E0-40AD-ADAB-68F25CF7DAAD}"/>
    <dgm:cxn modelId="{84226A7A-0AA4-46AB-BC09-75DEA3FAF237}" type="presOf" srcId="{A1C92888-E8AB-4442-8C6A-8F4E219A72E1}" destId="{75AD2699-15E0-450E-93BC-3B2E397FB1C4}" srcOrd="0" destOrd="0" presId="urn:microsoft.com/office/officeart/2005/8/layout/vList2"/>
    <dgm:cxn modelId="{68746364-1EBD-43C9-B3CA-9BE5824B380E}" type="presOf" srcId="{40393EFF-B144-444A-A810-C45041D4C39A}" destId="{A65FB63F-19F2-482A-BE03-C24513761391}" srcOrd="0" destOrd="0" presId="urn:microsoft.com/office/officeart/2005/8/layout/vList2"/>
    <dgm:cxn modelId="{338582B3-C6C2-4F91-BB30-33A3D7C471EB}" type="presParOf" srcId="{75AD2699-15E0-450E-93BC-3B2E397FB1C4}" destId="{A65FB63F-19F2-482A-BE03-C24513761391}" srcOrd="0" destOrd="0" presId="urn:microsoft.com/office/officeart/2005/8/layout/vList2"/>
    <dgm:cxn modelId="{40A45A5A-C6F3-4674-B5D9-0CABB7F08472}" type="presParOf" srcId="{75AD2699-15E0-450E-93BC-3B2E397FB1C4}" destId="{C7E92A1F-6E06-472C-BC3F-85CA24B0A652}" srcOrd="1" destOrd="0" presId="urn:microsoft.com/office/officeart/2005/8/layout/vList2"/>
    <dgm:cxn modelId="{227ABB83-EBC8-4AE2-8678-424D9F662704}" type="presParOf" srcId="{75AD2699-15E0-450E-93BC-3B2E397FB1C4}" destId="{86C748B2-F19A-4049-895C-152E909ED0E8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CC1C9C7F-F376-4C46-9B75-881633337F8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985AC2AD-68BB-47AC-A726-F6A125438E42}">
      <dgm:prSet/>
      <dgm:spPr/>
      <dgm:t>
        <a:bodyPr/>
        <a:lstStyle/>
        <a:p>
          <a:pPr rtl="0"/>
          <a:r>
            <a:rPr lang="pl-PL" dirty="0" smtClean="0"/>
            <a:t>wykazanie w LSR, na podstawie analizy SWOT obszaru objętego strategią, które planowane operacje i w jaki sposób przyczynią się do realizacji celów ustalonych dla działania 3.1. </a:t>
          </a:r>
          <a:endParaRPr lang="pl-PL" dirty="0"/>
        </a:p>
      </dgm:t>
    </dgm:pt>
    <dgm:pt modelId="{8842CB05-BF78-46B8-9EBA-036D2A644664}" type="parTrans" cxnId="{FE395D36-928A-47BA-9B2E-7EB7D4653E46}">
      <dgm:prSet/>
      <dgm:spPr/>
      <dgm:t>
        <a:bodyPr/>
        <a:lstStyle/>
        <a:p>
          <a:endParaRPr lang="pl-PL"/>
        </a:p>
      </dgm:t>
    </dgm:pt>
    <dgm:pt modelId="{76787309-D966-4A47-ABBA-157F97855E68}" type="sibTrans" cxnId="{FE395D36-928A-47BA-9B2E-7EB7D4653E46}">
      <dgm:prSet/>
      <dgm:spPr/>
      <dgm:t>
        <a:bodyPr/>
        <a:lstStyle/>
        <a:p>
          <a:endParaRPr lang="pl-PL"/>
        </a:p>
      </dgm:t>
    </dgm:pt>
    <dgm:pt modelId="{74E78A8E-3700-4FAA-81E2-DDAFE0E0A3BD}">
      <dgm:prSet/>
      <dgm:spPr/>
      <dgm:t>
        <a:bodyPr/>
        <a:lstStyle/>
        <a:p>
          <a:pPr rtl="0"/>
          <a:r>
            <a:rPr lang="pl-PL" smtClean="0"/>
            <a:t>wykazanie w LSR, że planowane operacje są związane z wykorzystaniem i pielęgnowaniem tradycji sektora rybackiego na obszarze objętym LSR</a:t>
          </a:r>
          <a:endParaRPr lang="pl-PL"/>
        </a:p>
      </dgm:t>
    </dgm:pt>
    <dgm:pt modelId="{A1929905-DF72-467D-B155-B27DC9DAC2C7}" type="parTrans" cxnId="{805218F3-18B3-4965-8A5D-A6466586A23A}">
      <dgm:prSet/>
      <dgm:spPr/>
      <dgm:t>
        <a:bodyPr/>
        <a:lstStyle/>
        <a:p>
          <a:endParaRPr lang="pl-PL"/>
        </a:p>
      </dgm:t>
    </dgm:pt>
    <dgm:pt modelId="{737B4C7B-F34C-41F0-8E4F-8345698A4B50}" type="sibTrans" cxnId="{805218F3-18B3-4965-8A5D-A6466586A23A}">
      <dgm:prSet/>
      <dgm:spPr/>
      <dgm:t>
        <a:bodyPr/>
        <a:lstStyle/>
        <a:p>
          <a:endParaRPr lang="pl-PL"/>
        </a:p>
      </dgm:t>
    </dgm:pt>
    <dgm:pt modelId="{9EB66B14-0FC6-4315-8EDB-4E500B54D7FC}">
      <dgm:prSet/>
      <dgm:spPr/>
      <dgm:t>
        <a:bodyPr/>
        <a:lstStyle/>
        <a:p>
          <a:pPr rtl="0"/>
          <a:r>
            <a:rPr lang="pl-PL" dirty="0" smtClean="0"/>
            <a:t>wykazanie w LSR, że beneficjentem planowanych operacji będą osoby zajmujące się osobiście działalnością z zakresu sektora rybackiego lub członkowie ich rodzin </a:t>
          </a:r>
          <a:endParaRPr lang="pl-PL" dirty="0"/>
        </a:p>
      </dgm:t>
    </dgm:pt>
    <dgm:pt modelId="{05F7BEFB-91C6-49B4-BFFD-9EAF34041187}" type="parTrans" cxnId="{B9642B57-213D-4031-9E02-9DEE053740EA}">
      <dgm:prSet/>
      <dgm:spPr/>
      <dgm:t>
        <a:bodyPr/>
        <a:lstStyle/>
        <a:p>
          <a:endParaRPr lang="pl-PL"/>
        </a:p>
      </dgm:t>
    </dgm:pt>
    <dgm:pt modelId="{15EEAB56-870F-4DEF-ACF0-EA52BBF76349}" type="sibTrans" cxnId="{B9642B57-213D-4031-9E02-9DEE053740EA}">
      <dgm:prSet/>
      <dgm:spPr/>
      <dgm:t>
        <a:bodyPr/>
        <a:lstStyle/>
        <a:p>
          <a:endParaRPr lang="pl-PL"/>
        </a:p>
      </dgm:t>
    </dgm:pt>
    <dgm:pt modelId="{66D3FE4A-1D1D-474C-BD97-D619D2A2F902}" type="pres">
      <dgm:prSet presAssocID="{CC1C9C7F-F376-4C46-9B75-881633337F8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5DDD0AC2-E2C2-418E-803F-36E37D553F56}" type="pres">
      <dgm:prSet presAssocID="{985AC2AD-68BB-47AC-A726-F6A125438E42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80FA017-F2F4-4A40-AB0C-9989A983C12C}" type="pres">
      <dgm:prSet presAssocID="{76787309-D966-4A47-ABBA-157F97855E68}" presName="spacer" presStyleCnt="0"/>
      <dgm:spPr/>
    </dgm:pt>
    <dgm:pt modelId="{A53A27B4-DB9E-476C-8C61-7410704D0F77}" type="pres">
      <dgm:prSet presAssocID="{74E78A8E-3700-4FAA-81E2-DDAFE0E0A3BD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CD7394C-300F-481F-8C38-80900BAB4C2E}" type="pres">
      <dgm:prSet presAssocID="{737B4C7B-F34C-41F0-8E4F-8345698A4B50}" presName="spacer" presStyleCnt="0"/>
      <dgm:spPr/>
    </dgm:pt>
    <dgm:pt modelId="{49DBEEFE-4949-46FC-B915-93D29FD77319}" type="pres">
      <dgm:prSet presAssocID="{9EB66B14-0FC6-4315-8EDB-4E500B54D7F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53DCDAFF-53F3-47A3-A362-06B1F08A057B}" type="presOf" srcId="{CC1C9C7F-F376-4C46-9B75-881633337F8E}" destId="{66D3FE4A-1D1D-474C-BD97-D619D2A2F902}" srcOrd="0" destOrd="0" presId="urn:microsoft.com/office/officeart/2005/8/layout/vList2"/>
    <dgm:cxn modelId="{43FF987D-B2EF-494E-8931-DC4F45952F0F}" type="presOf" srcId="{9EB66B14-0FC6-4315-8EDB-4E500B54D7FC}" destId="{49DBEEFE-4949-46FC-B915-93D29FD77319}" srcOrd="0" destOrd="0" presId="urn:microsoft.com/office/officeart/2005/8/layout/vList2"/>
    <dgm:cxn modelId="{FE395D36-928A-47BA-9B2E-7EB7D4653E46}" srcId="{CC1C9C7F-F376-4C46-9B75-881633337F8E}" destId="{985AC2AD-68BB-47AC-A726-F6A125438E42}" srcOrd="0" destOrd="0" parTransId="{8842CB05-BF78-46B8-9EBA-036D2A644664}" sibTransId="{76787309-D966-4A47-ABBA-157F97855E68}"/>
    <dgm:cxn modelId="{805218F3-18B3-4965-8A5D-A6466586A23A}" srcId="{CC1C9C7F-F376-4C46-9B75-881633337F8E}" destId="{74E78A8E-3700-4FAA-81E2-DDAFE0E0A3BD}" srcOrd="1" destOrd="0" parTransId="{A1929905-DF72-467D-B155-B27DC9DAC2C7}" sibTransId="{737B4C7B-F34C-41F0-8E4F-8345698A4B50}"/>
    <dgm:cxn modelId="{B9642B57-213D-4031-9E02-9DEE053740EA}" srcId="{CC1C9C7F-F376-4C46-9B75-881633337F8E}" destId="{9EB66B14-0FC6-4315-8EDB-4E500B54D7FC}" srcOrd="2" destOrd="0" parTransId="{05F7BEFB-91C6-49B4-BFFD-9EAF34041187}" sibTransId="{15EEAB56-870F-4DEF-ACF0-EA52BBF76349}"/>
    <dgm:cxn modelId="{8A3CFA8A-D80D-4011-B443-AB37EB8049A9}" type="presOf" srcId="{74E78A8E-3700-4FAA-81E2-DDAFE0E0A3BD}" destId="{A53A27B4-DB9E-476C-8C61-7410704D0F77}" srcOrd="0" destOrd="0" presId="urn:microsoft.com/office/officeart/2005/8/layout/vList2"/>
    <dgm:cxn modelId="{7CB4E1FE-9A5A-4229-B556-3CA1B9107CAC}" type="presOf" srcId="{985AC2AD-68BB-47AC-A726-F6A125438E42}" destId="{5DDD0AC2-E2C2-418E-803F-36E37D553F56}" srcOrd="0" destOrd="0" presId="urn:microsoft.com/office/officeart/2005/8/layout/vList2"/>
    <dgm:cxn modelId="{618F449B-852F-451D-BD02-3C5926C0D004}" type="presParOf" srcId="{66D3FE4A-1D1D-474C-BD97-D619D2A2F902}" destId="{5DDD0AC2-E2C2-418E-803F-36E37D553F56}" srcOrd="0" destOrd="0" presId="urn:microsoft.com/office/officeart/2005/8/layout/vList2"/>
    <dgm:cxn modelId="{259D49F1-BFC2-4ACF-98C0-9166D1C397F1}" type="presParOf" srcId="{66D3FE4A-1D1D-474C-BD97-D619D2A2F902}" destId="{780FA017-F2F4-4A40-AB0C-9989A983C12C}" srcOrd="1" destOrd="0" presId="urn:microsoft.com/office/officeart/2005/8/layout/vList2"/>
    <dgm:cxn modelId="{FA308511-58BB-4CCC-A077-6C7BB017107D}" type="presParOf" srcId="{66D3FE4A-1D1D-474C-BD97-D619D2A2F902}" destId="{A53A27B4-DB9E-476C-8C61-7410704D0F77}" srcOrd="2" destOrd="0" presId="urn:microsoft.com/office/officeart/2005/8/layout/vList2"/>
    <dgm:cxn modelId="{4F716DF9-DE19-405A-8ABF-8666A35642F8}" type="presParOf" srcId="{66D3FE4A-1D1D-474C-BD97-D619D2A2F902}" destId="{2CD7394C-300F-481F-8C38-80900BAB4C2E}" srcOrd="3" destOrd="0" presId="urn:microsoft.com/office/officeart/2005/8/layout/vList2"/>
    <dgm:cxn modelId="{8B8B8685-9F3C-4811-9BD5-CF45DFA9AA8C}" type="presParOf" srcId="{66D3FE4A-1D1D-474C-BD97-D619D2A2F902}" destId="{49DBEEFE-4949-46FC-B915-93D29FD77319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CD45FCF0-6527-4277-962C-70C359EEAD5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A88E0AC7-F9C3-4057-AC15-ED400B6746E2}">
      <dgm:prSet/>
      <dgm:spPr/>
      <dgm:t>
        <a:bodyPr/>
        <a:lstStyle/>
        <a:p>
          <a:pPr rtl="0"/>
          <a:r>
            <a:rPr lang="pl-PL" dirty="0" smtClean="0"/>
            <a:t>LSR zawiera informacje, w tym liczby, daty i miejsca, o działaniach umożliwiających społeczności lokalnej udział w przygotowaniu LSR, takich jak spotkania, warsztaty, wywiady, sondaże lub inne podobne działania </a:t>
          </a:r>
          <a:endParaRPr lang="pl-PL" dirty="0"/>
        </a:p>
      </dgm:t>
    </dgm:pt>
    <dgm:pt modelId="{6AADBB20-55BA-4697-A78F-443647D07937}" type="parTrans" cxnId="{F43EA1B3-5C44-478F-95E3-A780A71889E0}">
      <dgm:prSet/>
      <dgm:spPr/>
      <dgm:t>
        <a:bodyPr/>
        <a:lstStyle/>
        <a:p>
          <a:endParaRPr lang="pl-PL"/>
        </a:p>
      </dgm:t>
    </dgm:pt>
    <dgm:pt modelId="{0196645D-448A-4A10-843B-E28789FC9F29}" type="sibTrans" cxnId="{F43EA1B3-5C44-478F-95E3-A780A71889E0}">
      <dgm:prSet/>
      <dgm:spPr/>
      <dgm:t>
        <a:bodyPr/>
        <a:lstStyle/>
        <a:p>
          <a:endParaRPr lang="pl-PL"/>
        </a:p>
      </dgm:t>
    </dgm:pt>
    <dgm:pt modelId="{0550F19B-2E60-4065-A97D-A847E01FD133}">
      <dgm:prSet/>
      <dgm:spPr/>
      <dgm:t>
        <a:bodyPr/>
        <a:lstStyle/>
        <a:p>
          <a:pPr rtl="0"/>
          <a:r>
            <a:rPr lang="pl-PL" dirty="0" smtClean="0"/>
            <a:t>w LSR wykazany jest udziału osób zajmujących się osobiście działalnością z zakresu sektora rybackiego w przygotowaniu LSR</a:t>
          </a:r>
          <a:endParaRPr lang="pl-PL" dirty="0"/>
        </a:p>
      </dgm:t>
    </dgm:pt>
    <dgm:pt modelId="{2F6C894B-EB4E-4658-9050-065219DB66CA}" type="parTrans" cxnId="{93C8B380-4D5C-45D5-B294-61D305A8D816}">
      <dgm:prSet/>
      <dgm:spPr/>
      <dgm:t>
        <a:bodyPr/>
        <a:lstStyle/>
        <a:p>
          <a:endParaRPr lang="pl-PL"/>
        </a:p>
      </dgm:t>
    </dgm:pt>
    <dgm:pt modelId="{DB5F145F-04B3-4D39-89F3-DE0D604E4F11}" type="sibTrans" cxnId="{93C8B380-4D5C-45D5-B294-61D305A8D816}">
      <dgm:prSet/>
      <dgm:spPr/>
      <dgm:t>
        <a:bodyPr/>
        <a:lstStyle/>
        <a:p>
          <a:endParaRPr lang="pl-PL"/>
        </a:p>
      </dgm:t>
    </dgm:pt>
    <dgm:pt modelId="{CF664D03-A184-44DA-BE65-DA1D2FBBAC28}" type="pres">
      <dgm:prSet presAssocID="{CD45FCF0-6527-4277-962C-70C359EEAD5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0BE20AEC-9219-4C93-993F-109BB65C650C}" type="pres">
      <dgm:prSet presAssocID="{A88E0AC7-F9C3-4057-AC15-ED400B6746E2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BE2D2ACE-771D-4BDA-A054-E3CDC4E7A6DC}" type="pres">
      <dgm:prSet presAssocID="{0196645D-448A-4A10-843B-E28789FC9F29}" presName="spacer" presStyleCnt="0"/>
      <dgm:spPr/>
    </dgm:pt>
    <dgm:pt modelId="{3D1C4BC3-BBC6-4E0A-93E7-7CC13396DDB5}" type="pres">
      <dgm:prSet presAssocID="{0550F19B-2E60-4065-A97D-A847E01FD133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F43EA1B3-5C44-478F-95E3-A780A71889E0}" srcId="{CD45FCF0-6527-4277-962C-70C359EEAD5F}" destId="{A88E0AC7-F9C3-4057-AC15-ED400B6746E2}" srcOrd="0" destOrd="0" parTransId="{6AADBB20-55BA-4697-A78F-443647D07937}" sibTransId="{0196645D-448A-4A10-843B-E28789FC9F29}"/>
    <dgm:cxn modelId="{CC5D2C58-5C69-48D1-AD42-858EEA93BB0D}" type="presOf" srcId="{A88E0AC7-F9C3-4057-AC15-ED400B6746E2}" destId="{0BE20AEC-9219-4C93-993F-109BB65C650C}" srcOrd="0" destOrd="0" presId="urn:microsoft.com/office/officeart/2005/8/layout/vList2"/>
    <dgm:cxn modelId="{6D1A6101-8B56-4558-91A7-3FC75D8DACD6}" type="presOf" srcId="{CD45FCF0-6527-4277-962C-70C359EEAD5F}" destId="{CF664D03-A184-44DA-BE65-DA1D2FBBAC28}" srcOrd="0" destOrd="0" presId="urn:microsoft.com/office/officeart/2005/8/layout/vList2"/>
    <dgm:cxn modelId="{93C8B380-4D5C-45D5-B294-61D305A8D816}" srcId="{CD45FCF0-6527-4277-962C-70C359EEAD5F}" destId="{0550F19B-2E60-4065-A97D-A847E01FD133}" srcOrd="1" destOrd="0" parTransId="{2F6C894B-EB4E-4658-9050-065219DB66CA}" sibTransId="{DB5F145F-04B3-4D39-89F3-DE0D604E4F11}"/>
    <dgm:cxn modelId="{D8FFD40D-2766-480B-BEE5-7D66C1B9EA7A}" type="presOf" srcId="{0550F19B-2E60-4065-A97D-A847E01FD133}" destId="{3D1C4BC3-BBC6-4E0A-93E7-7CC13396DDB5}" srcOrd="0" destOrd="0" presId="urn:microsoft.com/office/officeart/2005/8/layout/vList2"/>
    <dgm:cxn modelId="{659FE36E-1A41-4E79-89D3-8023655356A8}" type="presParOf" srcId="{CF664D03-A184-44DA-BE65-DA1D2FBBAC28}" destId="{0BE20AEC-9219-4C93-993F-109BB65C650C}" srcOrd="0" destOrd="0" presId="urn:microsoft.com/office/officeart/2005/8/layout/vList2"/>
    <dgm:cxn modelId="{073DDA92-2335-416F-A287-73F465A1609A}" type="presParOf" srcId="{CF664D03-A184-44DA-BE65-DA1D2FBBAC28}" destId="{BE2D2ACE-771D-4BDA-A054-E3CDC4E7A6DC}" srcOrd="1" destOrd="0" presId="urn:microsoft.com/office/officeart/2005/8/layout/vList2"/>
    <dgm:cxn modelId="{FFA4E496-90B9-4230-8CA3-A9433A45D32F}" type="presParOf" srcId="{CF664D03-A184-44DA-BE65-DA1D2FBBAC28}" destId="{3D1C4BC3-BBC6-4E0A-93E7-7CC13396DDB5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64330736-54ED-4917-82E3-5B19FACC791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42914DD8-A872-4616-8A60-2B19332858C1}">
      <dgm:prSet/>
      <dgm:spPr/>
      <dgm:t>
        <a:bodyPr/>
        <a:lstStyle/>
        <a:p>
          <a:pPr rtl="0"/>
          <a:r>
            <a:rPr lang="pl-PL" dirty="0" smtClean="0"/>
            <a:t>wykazanie w LSR, że RLGD zrealizuje działania zapewniające szerokie upowszechnienie informacji dotyczących procesu realizacji LSR </a:t>
          </a:r>
          <a:endParaRPr lang="pl-PL" dirty="0"/>
        </a:p>
      </dgm:t>
    </dgm:pt>
    <dgm:pt modelId="{821FD151-FD32-4E40-B8EE-8AA5564D1FF4}" type="parTrans" cxnId="{09FC111A-FBA8-410A-8950-7DA1E3DF2B01}">
      <dgm:prSet/>
      <dgm:spPr/>
      <dgm:t>
        <a:bodyPr/>
        <a:lstStyle/>
        <a:p>
          <a:endParaRPr lang="pl-PL"/>
        </a:p>
      </dgm:t>
    </dgm:pt>
    <dgm:pt modelId="{743C6158-C3CE-498C-A1F5-F0C8C7157C95}" type="sibTrans" cxnId="{09FC111A-FBA8-410A-8950-7DA1E3DF2B01}">
      <dgm:prSet/>
      <dgm:spPr/>
      <dgm:t>
        <a:bodyPr/>
        <a:lstStyle/>
        <a:p>
          <a:endParaRPr lang="pl-PL"/>
        </a:p>
      </dgm:t>
    </dgm:pt>
    <dgm:pt modelId="{8631A071-C22D-4D94-8966-4C5AB46D7158}">
      <dgm:prSet/>
      <dgm:spPr/>
      <dgm:t>
        <a:bodyPr/>
        <a:lstStyle/>
        <a:p>
          <a:pPr rtl="0"/>
          <a:r>
            <a:rPr lang="pl-PL" smtClean="0"/>
            <a:t>wykazanie w LSR, że RLGD zrealizuje działania aktywizujące społeczność lokalną i zapewniające jej udział we wdrażaniu strategii, ze szczególnym uwzględnieniem środowisk związanych z sektorem rybackim </a:t>
          </a:r>
          <a:endParaRPr lang="pl-PL"/>
        </a:p>
      </dgm:t>
    </dgm:pt>
    <dgm:pt modelId="{8E88EAC2-4070-497A-BAF6-AC88593D6A24}" type="parTrans" cxnId="{3D9574AD-FC6B-4BFF-AF20-9DC062F4F378}">
      <dgm:prSet/>
      <dgm:spPr/>
      <dgm:t>
        <a:bodyPr/>
        <a:lstStyle/>
        <a:p>
          <a:endParaRPr lang="pl-PL"/>
        </a:p>
      </dgm:t>
    </dgm:pt>
    <dgm:pt modelId="{0C4FD68E-54E2-468C-8535-631EED57C9FC}" type="sibTrans" cxnId="{3D9574AD-FC6B-4BFF-AF20-9DC062F4F378}">
      <dgm:prSet/>
      <dgm:spPr/>
      <dgm:t>
        <a:bodyPr/>
        <a:lstStyle/>
        <a:p>
          <a:endParaRPr lang="pl-PL"/>
        </a:p>
      </dgm:t>
    </dgm:pt>
    <dgm:pt modelId="{289D6DFE-8741-430C-A408-8A5D07997454}">
      <dgm:prSet/>
      <dgm:spPr/>
      <dgm:t>
        <a:bodyPr/>
        <a:lstStyle/>
        <a:p>
          <a:pPr rtl="0"/>
          <a:r>
            <a:rPr lang="pl-PL" dirty="0" smtClean="0"/>
            <a:t>wykazanie w LSR, że RLGD posiada doświadczenia w realizacji strategii rozwoju lokalnego kierowanego przez społeczność (zrealizowane strategie)</a:t>
          </a:r>
          <a:endParaRPr lang="pl-PL" dirty="0"/>
        </a:p>
      </dgm:t>
    </dgm:pt>
    <dgm:pt modelId="{717B291B-83DC-4218-83EE-19692E871FF4}" type="parTrans" cxnId="{F615CC02-3DAC-4CFB-85CF-FBABBFD05458}">
      <dgm:prSet/>
      <dgm:spPr/>
      <dgm:t>
        <a:bodyPr/>
        <a:lstStyle/>
        <a:p>
          <a:endParaRPr lang="pl-PL"/>
        </a:p>
      </dgm:t>
    </dgm:pt>
    <dgm:pt modelId="{6188A929-668F-4F29-8715-5744CE9EC3B8}" type="sibTrans" cxnId="{F615CC02-3DAC-4CFB-85CF-FBABBFD05458}">
      <dgm:prSet/>
      <dgm:spPr/>
      <dgm:t>
        <a:bodyPr/>
        <a:lstStyle/>
        <a:p>
          <a:endParaRPr lang="pl-PL"/>
        </a:p>
      </dgm:t>
    </dgm:pt>
    <dgm:pt modelId="{546DA9D9-3BC7-4055-A424-3E7AA91803C5}">
      <dgm:prSet/>
      <dgm:spPr/>
      <dgm:t>
        <a:bodyPr/>
        <a:lstStyle/>
        <a:p>
          <a:pPr rtl="0"/>
          <a:r>
            <a:rPr lang="pl-PL" dirty="0" smtClean="0"/>
            <a:t>wykazanie w LSR, że RLGD posiada zaplecze organizacyjne umożliwiające realizację LSR</a:t>
          </a:r>
          <a:endParaRPr lang="pl-PL" dirty="0"/>
        </a:p>
      </dgm:t>
    </dgm:pt>
    <dgm:pt modelId="{9C57D70F-E620-44EE-AA31-D4C1B337DF6B}" type="parTrans" cxnId="{C9F86AA2-D42D-4C95-84DB-9A3D6C082BA0}">
      <dgm:prSet/>
      <dgm:spPr/>
      <dgm:t>
        <a:bodyPr/>
        <a:lstStyle/>
        <a:p>
          <a:endParaRPr lang="pl-PL"/>
        </a:p>
      </dgm:t>
    </dgm:pt>
    <dgm:pt modelId="{CBF01726-36B5-49B6-9775-BF5B045B395E}" type="sibTrans" cxnId="{C9F86AA2-D42D-4C95-84DB-9A3D6C082BA0}">
      <dgm:prSet/>
      <dgm:spPr/>
      <dgm:t>
        <a:bodyPr/>
        <a:lstStyle/>
        <a:p>
          <a:endParaRPr lang="pl-PL"/>
        </a:p>
      </dgm:t>
    </dgm:pt>
    <dgm:pt modelId="{7C087CEC-0700-4A79-A6B2-BDF34AF1F0A2}" type="pres">
      <dgm:prSet presAssocID="{64330736-54ED-4917-82E3-5B19FACC791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46FAAE3B-29A4-46BC-9864-85D2AD87F500}" type="pres">
      <dgm:prSet presAssocID="{42914DD8-A872-4616-8A60-2B19332858C1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649AA84-B4BA-4CA5-9104-38D8A6251079}" type="pres">
      <dgm:prSet presAssocID="{743C6158-C3CE-498C-A1F5-F0C8C7157C95}" presName="spacer" presStyleCnt="0"/>
      <dgm:spPr/>
    </dgm:pt>
    <dgm:pt modelId="{2378635F-EC59-4C5C-98DC-693E86A40811}" type="pres">
      <dgm:prSet presAssocID="{8631A071-C22D-4D94-8966-4C5AB46D7158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0B8A211-1782-426C-ACF0-EE8A9730EA03}" type="pres">
      <dgm:prSet presAssocID="{0C4FD68E-54E2-468C-8535-631EED57C9FC}" presName="spacer" presStyleCnt="0"/>
      <dgm:spPr/>
    </dgm:pt>
    <dgm:pt modelId="{822B50B2-DE20-446B-9E48-7B006C5B8C95}" type="pres">
      <dgm:prSet presAssocID="{289D6DFE-8741-430C-A408-8A5D07997454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1E5CF74-B809-4E29-B280-04B10C92E63E}" type="pres">
      <dgm:prSet presAssocID="{6188A929-668F-4F29-8715-5744CE9EC3B8}" presName="spacer" presStyleCnt="0"/>
      <dgm:spPr/>
    </dgm:pt>
    <dgm:pt modelId="{5E2225DF-C08F-478A-94C7-1763EF06577D}" type="pres">
      <dgm:prSet presAssocID="{546DA9D9-3BC7-4055-A424-3E7AA91803C5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23411D1C-C649-47D7-AB5D-6CFC0E38EDC4}" type="presOf" srcId="{546DA9D9-3BC7-4055-A424-3E7AA91803C5}" destId="{5E2225DF-C08F-478A-94C7-1763EF06577D}" srcOrd="0" destOrd="0" presId="urn:microsoft.com/office/officeart/2005/8/layout/vList2"/>
    <dgm:cxn modelId="{09FC111A-FBA8-410A-8950-7DA1E3DF2B01}" srcId="{64330736-54ED-4917-82E3-5B19FACC7919}" destId="{42914DD8-A872-4616-8A60-2B19332858C1}" srcOrd="0" destOrd="0" parTransId="{821FD151-FD32-4E40-B8EE-8AA5564D1FF4}" sibTransId="{743C6158-C3CE-498C-A1F5-F0C8C7157C95}"/>
    <dgm:cxn modelId="{3D9574AD-FC6B-4BFF-AF20-9DC062F4F378}" srcId="{64330736-54ED-4917-82E3-5B19FACC7919}" destId="{8631A071-C22D-4D94-8966-4C5AB46D7158}" srcOrd="1" destOrd="0" parTransId="{8E88EAC2-4070-497A-BAF6-AC88593D6A24}" sibTransId="{0C4FD68E-54E2-468C-8535-631EED57C9FC}"/>
    <dgm:cxn modelId="{A195710F-CA9B-4D89-AD0B-8A90D305BA51}" type="presOf" srcId="{64330736-54ED-4917-82E3-5B19FACC7919}" destId="{7C087CEC-0700-4A79-A6B2-BDF34AF1F0A2}" srcOrd="0" destOrd="0" presId="urn:microsoft.com/office/officeart/2005/8/layout/vList2"/>
    <dgm:cxn modelId="{283CA700-5E24-40A4-9019-2B17600BB857}" type="presOf" srcId="{289D6DFE-8741-430C-A408-8A5D07997454}" destId="{822B50B2-DE20-446B-9E48-7B006C5B8C95}" srcOrd="0" destOrd="0" presId="urn:microsoft.com/office/officeart/2005/8/layout/vList2"/>
    <dgm:cxn modelId="{F615CC02-3DAC-4CFB-85CF-FBABBFD05458}" srcId="{64330736-54ED-4917-82E3-5B19FACC7919}" destId="{289D6DFE-8741-430C-A408-8A5D07997454}" srcOrd="2" destOrd="0" parTransId="{717B291B-83DC-4218-83EE-19692E871FF4}" sibTransId="{6188A929-668F-4F29-8715-5744CE9EC3B8}"/>
    <dgm:cxn modelId="{958844D7-1431-4CBA-9349-D13765D3988C}" type="presOf" srcId="{42914DD8-A872-4616-8A60-2B19332858C1}" destId="{46FAAE3B-29A4-46BC-9864-85D2AD87F500}" srcOrd="0" destOrd="0" presId="urn:microsoft.com/office/officeart/2005/8/layout/vList2"/>
    <dgm:cxn modelId="{C9F86AA2-D42D-4C95-84DB-9A3D6C082BA0}" srcId="{64330736-54ED-4917-82E3-5B19FACC7919}" destId="{546DA9D9-3BC7-4055-A424-3E7AA91803C5}" srcOrd="3" destOrd="0" parTransId="{9C57D70F-E620-44EE-AA31-D4C1B337DF6B}" sibTransId="{CBF01726-36B5-49B6-9775-BF5B045B395E}"/>
    <dgm:cxn modelId="{02403011-9969-4123-AFF8-EE2B49F52BAC}" type="presOf" srcId="{8631A071-C22D-4D94-8966-4C5AB46D7158}" destId="{2378635F-EC59-4C5C-98DC-693E86A40811}" srcOrd="0" destOrd="0" presId="urn:microsoft.com/office/officeart/2005/8/layout/vList2"/>
    <dgm:cxn modelId="{F08267EC-89E3-440C-9C2D-B6E8CB158667}" type="presParOf" srcId="{7C087CEC-0700-4A79-A6B2-BDF34AF1F0A2}" destId="{46FAAE3B-29A4-46BC-9864-85D2AD87F500}" srcOrd="0" destOrd="0" presId="urn:microsoft.com/office/officeart/2005/8/layout/vList2"/>
    <dgm:cxn modelId="{090CE273-B32B-4CE3-8E0D-13DB3DA22DBF}" type="presParOf" srcId="{7C087CEC-0700-4A79-A6B2-BDF34AF1F0A2}" destId="{9649AA84-B4BA-4CA5-9104-38D8A6251079}" srcOrd="1" destOrd="0" presId="urn:microsoft.com/office/officeart/2005/8/layout/vList2"/>
    <dgm:cxn modelId="{818275C2-AC0D-41C8-AFF7-BE71C18D585C}" type="presParOf" srcId="{7C087CEC-0700-4A79-A6B2-BDF34AF1F0A2}" destId="{2378635F-EC59-4C5C-98DC-693E86A40811}" srcOrd="2" destOrd="0" presId="urn:microsoft.com/office/officeart/2005/8/layout/vList2"/>
    <dgm:cxn modelId="{9946C6AA-0073-40F4-9489-EA1968632E3F}" type="presParOf" srcId="{7C087CEC-0700-4A79-A6B2-BDF34AF1F0A2}" destId="{90B8A211-1782-426C-ACF0-EE8A9730EA03}" srcOrd="3" destOrd="0" presId="urn:microsoft.com/office/officeart/2005/8/layout/vList2"/>
    <dgm:cxn modelId="{A4BAAEBB-90B9-4019-B57B-613FB59E2DA0}" type="presParOf" srcId="{7C087CEC-0700-4A79-A6B2-BDF34AF1F0A2}" destId="{822B50B2-DE20-446B-9E48-7B006C5B8C95}" srcOrd="4" destOrd="0" presId="urn:microsoft.com/office/officeart/2005/8/layout/vList2"/>
    <dgm:cxn modelId="{DA8BCF9D-8D22-4D8D-A5A2-D58D411F70E6}" type="presParOf" srcId="{7C087CEC-0700-4A79-A6B2-BDF34AF1F0A2}" destId="{D1E5CF74-B809-4E29-B280-04B10C92E63E}" srcOrd="5" destOrd="0" presId="urn:microsoft.com/office/officeart/2005/8/layout/vList2"/>
    <dgm:cxn modelId="{7D951521-FD6F-4392-B2E2-CF341B539A77}" type="presParOf" srcId="{7C087CEC-0700-4A79-A6B2-BDF34AF1F0A2}" destId="{5E2225DF-C08F-478A-94C7-1763EF06577D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B317629F-6C39-48FC-B7F3-2F0DA7A36D8C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pl-PL"/>
        </a:p>
      </dgm:t>
    </dgm:pt>
    <dgm:pt modelId="{72D16CF8-7F34-453C-A967-10EA65DB0439}">
      <dgm:prSet custT="1"/>
      <dgm:spPr/>
      <dgm:t>
        <a:bodyPr/>
        <a:lstStyle/>
        <a:p>
          <a:pPr rtl="0"/>
          <a:r>
            <a:rPr lang="pl-PL" sz="2400" dirty="0" smtClean="0"/>
            <a:t>punktów uzyskanych za operacje planowane do wsparcia w ramach LSR</a:t>
          </a:r>
          <a:endParaRPr lang="pl-PL" sz="2400" dirty="0"/>
        </a:p>
      </dgm:t>
    </dgm:pt>
    <dgm:pt modelId="{034EFF85-F514-48FC-A59F-44EF4004FA8B}" type="parTrans" cxnId="{E97DB47B-92A7-4A0F-91D8-6F987B06D6FA}">
      <dgm:prSet/>
      <dgm:spPr/>
      <dgm:t>
        <a:bodyPr/>
        <a:lstStyle/>
        <a:p>
          <a:endParaRPr lang="pl-PL"/>
        </a:p>
      </dgm:t>
    </dgm:pt>
    <dgm:pt modelId="{7A51F364-E994-4006-B1A9-F7E44F36A82F}" type="sibTrans" cxnId="{E97DB47B-92A7-4A0F-91D8-6F987B06D6FA}">
      <dgm:prSet/>
      <dgm:spPr/>
      <dgm:t>
        <a:bodyPr/>
        <a:lstStyle/>
        <a:p>
          <a:endParaRPr lang="pl-PL"/>
        </a:p>
      </dgm:t>
    </dgm:pt>
    <dgm:pt modelId="{4FA1FAE6-A7D4-481E-8D21-7DF845A58FF8}">
      <dgm:prSet custT="1"/>
      <dgm:spPr/>
      <dgm:t>
        <a:bodyPr/>
        <a:lstStyle/>
        <a:p>
          <a:pPr rtl="0"/>
          <a:r>
            <a:rPr lang="pl-PL" sz="2400" dirty="0" smtClean="0"/>
            <a:t>punktów uzyskanych za wartość produkcji sektora rybackiego dla obszaru objętego realizacją LSR</a:t>
          </a:r>
          <a:endParaRPr lang="pl-PL" sz="2400" dirty="0"/>
        </a:p>
      </dgm:t>
    </dgm:pt>
    <dgm:pt modelId="{17867FA5-18E2-4DA2-AD9C-F4A5FA1E1D9A}" type="parTrans" cxnId="{703ED79B-F678-4E58-8A8D-EAE9B4DA81EC}">
      <dgm:prSet/>
      <dgm:spPr/>
      <dgm:t>
        <a:bodyPr/>
        <a:lstStyle/>
        <a:p>
          <a:endParaRPr lang="pl-PL"/>
        </a:p>
      </dgm:t>
    </dgm:pt>
    <dgm:pt modelId="{8A9E318F-5EC9-41B7-8A76-0F6C903B495F}" type="sibTrans" cxnId="{703ED79B-F678-4E58-8A8D-EAE9B4DA81EC}">
      <dgm:prSet/>
      <dgm:spPr/>
      <dgm:t>
        <a:bodyPr/>
        <a:lstStyle/>
        <a:p>
          <a:endParaRPr lang="pl-PL"/>
        </a:p>
      </dgm:t>
    </dgm:pt>
    <dgm:pt modelId="{304B562D-A7AC-44D3-A2A9-9561D0611322}">
      <dgm:prSet custT="1"/>
      <dgm:spPr/>
      <dgm:t>
        <a:bodyPr/>
        <a:lstStyle/>
        <a:p>
          <a:pPr rtl="0"/>
          <a:r>
            <a:rPr lang="pl-PL" sz="2400" dirty="0" smtClean="0"/>
            <a:t>przedstawicieli sektora rybackiego na obszarze objętym realizacją LSR</a:t>
          </a:r>
          <a:endParaRPr lang="pl-PL" sz="2400" dirty="0"/>
        </a:p>
      </dgm:t>
    </dgm:pt>
    <dgm:pt modelId="{0B32AF0E-D4E9-4AE5-AC2A-C27960B783C0}" type="parTrans" cxnId="{8B45E891-5A50-4FFA-A90D-4DE87745BCED}">
      <dgm:prSet/>
      <dgm:spPr/>
      <dgm:t>
        <a:bodyPr/>
        <a:lstStyle/>
        <a:p>
          <a:endParaRPr lang="pl-PL"/>
        </a:p>
      </dgm:t>
    </dgm:pt>
    <dgm:pt modelId="{61AE6CB0-EDDA-4294-8A42-C9376B433963}" type="sibTrans" cxnId="{8B45E891-5A50-4FFA-A90D-4DE87745BCED}">
      <dgm:prSet/>
      <dgm:spPr/>
      <dgm:t>
        <a:bodyPr/>
        <a:lstStyle/>
        <a:p>
          <a:endParaRPr lang="pl-PL"/>
        </a:p>
      </dgm:t>
    </dgm:pt>
    <dgm:pt modelId="{CAAA0E6A-A132-405B-9652-D8480D5A8C35}">
      <dgm:prSet custT="1"/>
      <dgm:spPr/>
      <dgm:t>
        <a:bodyPr/>
        <a:lstStyle/>
        <a:p>
          <a:pPr rtl="0"/>
          <a:r>
            <a:rPr lang="pl-PL" sz="2400" dirty="0" smtClean="0"/>
            <a:t>członków stowarzyszonych w RLGD</a:t>
          </a:r>
          <a:r>
            <a:rPr lang="pl-PL" sz="2200" dirty="0" smtClean="0"/>
            <a:t>	</a:t>
          </a:r>
          <a:endParaRPr lang="pl-PL" sz="2200" dirty="0"/>
        </a:p>
      </dgm:t>
    </dgm:pt>
    <dgm:pt modelId="{233D1046-909A-4791-B2E5-78ED2C0F8375}" type="parTrans" cxnId="{43768B59-D11F-42E4-8507-D6257A5E961A}">
      <dgm:prSet/>
      <dgm:spPr/>
      <dgm:t>
        <a:bodyPr/>
        <a:lstStyle/>
        <a:p>
          <a:endParaRPr lang="pl-PL"/>
        </a:p>
      </dgm:t>
    </dgm:pt>
    <dgm:pt modelId="{4056ED66-8716-4713-8F74-3258F09D5E11}" type="sibTrans" cxnId="{43768B59-D11F-42E4-8507-D6257A5E961A}">
      <dgm:prSet/>
      <dgm:spPr/>
      <dgm:t>
        <a:bodyPr/>
        <a:lstStyle/>
        <a:p>
          <a:endParaRPr lang="pl-PL"/>
        </a:p>
      </dgm:t>
    </dgm:pt>
    <dgm:pt modelId="{829BD624-4524-4639-94AE-076E5BA3BD76}" type="pres">
      <dgm:prSet presAssocID="{B317629F-6C39-48FC-B7F3-2F0DA7A36D8C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7CBD29D6-C08F-42FE-90B1-C6795E824C13}" type="pres">
      <dgm:prSet presAssocID="{B317629F-6C39-48FC-B7F3-2F0DA7A36D8C}" presName="dummyMaxCanvas" presStyleCnt="0">
        <dgm:presLayoutVars/>
      </dgm:prSet>
      <dgm:spPr/>
    </dgm:pt>
    <dgm:pt modelId="{E8C23589-0068-4B4E-BDBE-F0D647DF11B6}" type="pres">
      <dgm:prSet presAssocID="{B317629F-6C39-48FC-B7F3-2F0DA7A36D8C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3D83AE7-E19B-4917-A860-2E386A253528}" type="pres">
      <dgm:prSet presAssocID="{B317629F-6C39-48FC-B7F3-2F0DA7A36D8C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D812A5A-21DC-471B-863F-F9CC1EF74331}" type="pres">
      <dgm:prSet presAssocID="{B317629F-6C39-48FC-B7F3-2F0DA7A36D8C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BA59F30-A89B-45B7-8559-A575755D16B3}" type="pres">
      <dgm:prSet presAssocID="{B317629F-6C39-48FC-B7F3-2F0DA7A36D8C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5D9DB75-F9C4-4820-98C6-1585382E404A}" type="pres">
      <dgm:prSet presAssocID="{B317629F-6C39-48FC-B7F3-2F0DA7A36D8C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B11AE46-5FA5-4C5B-BCFC-2E8E34BDE520}" type="pres">
      <dgm:prSet presAssocID="{B317629F-6C39-48FC-B7F3-2F0DA7A36D8C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7BE5FDD-6F31-4EAF-B1AF-248BE873AEA5}" type="pres">
      <dgm:prSet presAssocID="{B317629F-6C39-48FC-B7F3-2F0DA7A36D8C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A1A3EDB-E9FC-42F8-8AA2-8D4F3B59A71F}" type="pres">
      <dgm:prSet presAssocID="{B317629F-6C39-48FC-B7F3-2F0DA7A36D8C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8DFD504-1366-4D3A-AC20-75FB87838C69}" type="pres">
      <dgm:prSet presAssocID="{B317629F-6C39-48FC-B7F3-2F0DA7A36D8C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BBB87BA-E50B-48E7-9B89-6EC0EBB9635D}" type="pres">
      <dgm:prSet presAssocID="{B317629F-6C39-48FC-B7F3-2F0DA7A36D8C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25BA1CD-4EB3-4555-89B9-4B20550EC287}" type="pres">
      <dgm:prSet presAssocID="{B317629F-6C39-48FC-B7F3-2F0DA7A36D8C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7540814E-4F28-4989-9F81-92229AC1334A}" type="presOf" srcId="{4FA1FAE6-A7D4-481E-8D21-7DF845A58FF8}" destId="{A3D83AE7-E19B-4917-A860-2E386A253528}" srcOrd="0" destOrd="0" presId="urn:microsoft.com/office/officeart/2005/8/layout/vProcess5"/>
    <dgm:cxn modelId="{6DBE7256-7096-4AE3-B44B-CD9DD928EEE0}" type="presOf" srcId="{61AE6CB0-EDDA-4294-8A42-C9376B433963}" destId="{97BE5FDD-6F31-4EAF-B1AF-248BE873AEA5}" srcOrd="0" destOrd="0" presId="urn:microsoft.com/office/officeart/2005/8/layout/vProcess5"/>
    <dgm:cxn modelId="{43768B59-D11F-42E4-8507-D6257A5E961A}" srcId="{B317629F-6C39-48FC-B7F3-2F0DA7A36D8C}" destId="{CAAA0E6A-A132-405B-9652-D8480D5A8C35}" srcOrd="3" destOrd="0" parTransId="{233D1046-909A-4791-B2E5-78ED2C0F8375}" sibTransId="{4056ED66-8716-4713-8F74-3258F09D5E11}"/>
    <dgm:cxn modelId="{5D0A9E24-4E51-4D7F-9136-5ED78D0CC823}" type="presOf" srcId="{7A51F364-E994-4006-B1A9-F7E44F36A82F}" destId="{35D9DB75-F9C4-4820-98C6-1585382E404A}" srcOrd="0" destOrd="0" presId="urn:microsoft.com/office/officeart/2005/8/layout/vProcess5"/>
    <dgm:cxn modelId="{8B45E891-5A50-4FFA-A90D-4DE87745BCED}" srcId="{B317629F-6C39-48FC-B7F3-2F0DA7A36D8C}" destId="{304B562D-A7AC-44D3-A2A9-9561D0611322}" srcOrd="2" destOrd="0" parTransId="{0B32AF0E-D4E9-4AE5-AC2A-C27960B783C0}" sibTransId="{61AE6CB0-EDDA-4294-8A42-C9376B433963}"/>
    <dgm:cxn modelId="{E4ADC4F2-8FBE-4F71-B06B-28899C00B78B}" type="presOf" srcId="{304B562D-A7AC-44D3-A2A9-9561D0611322}" destId="{CD812A5A-21DC-471B-863F-F9CC1EF74331}" srcOrd="0" destOrd="0" presId="urn:microsoft.com/office/officeart/2005/8/layout/vProcess5"/>
    <dgm:cxn modelId="{995E213F-E836-4500-919C-EBB3CB475728}" type="presOf" srcId="{B317629F-6C39-48FC-B7F3-2F0DA7A36D8C}" destId="{829BD624-4524-4639-94AE-076E5BA3BD76}" srcOrd="0" destOrd="0" presId="urn:microsoft.com/office/officeart/2005/8/layout/vProcess5"/>
    <dgm:cxn modelId="{B33463E4-9D6C-4F98-8338-9A5FACB8B6C9}" type="presOf" srcId="{CAAA0E6A-A132-405B-9652-D8480D5A8C35}" destId="{DBA59F30-A89B-45B7-8559-A575755D16B3}" srcOrd="0" destOrd="0" presId="urn:microsoft.com/office/officeart/2005/8/layout/vProcess5"/>
    <dgm:cxn modelId="{73036BBE-DD6D-4145-A5CB-A7FBAFE14589}" type="presOf" srcId="{72D16CF8-7F34-453C-A967-10EA65DB0439}" destId="{E8C23589-0068-4B4E-BDBE-F0D647DF11B6}" srcOrd="0" destOrd="0" presId="urn:microsoft.com/office/officeart/2005/8/layout/vProcess5"/>
    <dgm:cxn modelId="{703ED79B-F678-4E58-8A8D-EAE9B4DA81EC}" srcId="{B317629F-6C39-48FC-B7F3-2F0DA7A36D8C}" destId="{4FA1FAE6-A7D4-481E-8D21-7DF845A58FF8}" srcOrd="1" destOrd="0" parTransId="{17867FA5-18E2-4DA2-AD9C-F4A5FA1E1D9A}" sibTransId="{8A9E318F-5EC9-41B7-8A76-0F6C903B495F}"/>
    <dgm:cxn modelId="{CF005504-7C6E-4431-9505-E6EAD47C2F26}" type="presOf" srcId="{CAAA0E6A-A132-405B-9652-D8480D5A8C35}" destId="{725BA1CD-4EB3-4555-89B9-4B20550EC287}" srcOrd="1" destOrd="0" presId="urn:microsoft.com/office/officeart/2005/8/layout/vProcess5"/>
    <dgm:cxn modelId="{5FD98462-9E03-4684-981E-2CCA57AEA0B6}" type="presOf" srcId="{8A9E318F-5EC9-41B7-8A76-0F6C903B495F}" destId="{7B11AE46-5FA5-4C5B-BCFC-2E8E34BDE520}" srcOrd="0" destOrd="0" presId="urn:microsoft.com/office/officeart/2005/8/layout/vProcess5"/>
    <dgm:cxn modelId="{11830F94-DBDC-4D97-B2EC-A91724BFBB51}" type="presOf" srcId="{4FA1FAE6-A7D4-481E-8D21-7DF845A58FF8}" destId="{C8DFD504-1366-4D3A-AC20-75FB87838C69}" srcOrd="1" destOrd="0" presId="urn:microsoft.com/office/officeart/2005/8/layout/vProcess5"/>
    <dgm:cxn modelId="{E97DB47B-92A7-4A0F-91D8-6F987B06D6FA}" srcId="{B317629F-6C39-48FC-B7F3-2F0DA7A36D8C}" destId="{72D16CF8-7F34-453C-A967-10EA65DB0439}" srcOrd="0" destOrd="0" parTransId="{034EFF85-F514-48FC-A59F-44EF4004FA8B}" sibTransId="{7A51F364-E994-4006-B1A9-F7E44F36A82F}"/>
    <dgm:cxn modelId="{72A6E58E-5D71-4EFD-8ABF-AF0FA4C0EF1D}" type="presOf" srcId="{304B562D-A7AC-44D3-A2A9-9561D0611322}" destId="{DBBB87BA-E50B-48E7-9B89-6EC0EBB9635D}" srcOrd="1" destOrd="0" presId="urn:microsoft.com/office/officeart/2005/8/layout/vProcess5"/>
    <dgm:cxn modelId="{6C6947EE-7C3E-4B96-89FA-DE4DD8DF62D1}" type="presOf" srcId="{72D16CF8-7F34-453C-A967-10EA65DB0439}" destId="{5A1A3EDB-E9FC-42F8-8AA2-8D4F3B59A71F}" srcOrd="1" destOrd="0" presId="urn:microsoft.com/office/officeart/2005/8/layout/vProcess5"/>
    <dgm:cxn modelId="{36A4754B-E5CE-406F-92C5-25556194F549}" type="presParOf" srcId="{829BD624-4524-4639-94AE-076E5BA3BD76}" destId="{7CBD29D6-C08F-42FE-90B1-C6795E824C13}" srcOrd="0" destOrd="0" presId="urn:microsoft.com/office/officeart/2005/8/layout/vProcess5"/>
    <dgm:cxn modelId="{E50F2264-E394-48DE-BF5B-2E58DB1751CB}" type="presParOf" srcId="{829BD624-4524-4639-94AE-076E5BA3BD76}" destId="{E8C23589-0068-4B4E-BDBE-F0D647DF11B6}" srcOrd="1" destOrd="0" presId="urn:microsoft.com/office/officeart/2005/8/layout/vProcess5"/>
    <dgm:cxn modelId="{60F78C6F-8FB0-46CF-89CC-01111A2D5C98}" type="presParOf" srcId="{829BD624-4524-4639-94AE-076E5BA3BD76}" destId="{A3D83AE7-E19B-4917-A860-2E386A253528}" srcOrd="2" destOrd="0" presId="urn:microsoft.com/office/officeart/2005/8/layout/vProcess5"/>
    <dgm:cxn modelId="{F342D034-3899-4701-8275-70302056EE28}" type="presParOf" srcId="{829BD624-4524-4639-94AE-076E5BA3BD76}" destId="{CD812A5A-21DC-471B-863F-F9CC1EF74331}" srcOrd="3" destOrd="0" presId="urn:microsoft.com/office/officeart/2005/8/layout/vProcess5"/>
    <dgm:cxn modelId="{BC8FB13C-F620-455C-833A-D807A38E07E6}" type="presParOf" srcId="{829BD624-4524-4639-94AE-076E5BA3BD76}" destId="{DBA59F30-A89B-45B7-8559-A575755D16B3}" srcOrd="4" destOrd="0" presId="urn:microsoft.com/office/officeart/2005/8/layout/vProcess5"/>
    <dgm:cxn modelId="{94FD6B6D-E5AC-4069-ADDB-2FEE418C3BB3}" type="presParOf" srcId="{829BD624-4524-4639-94AE-076E5BA3BD76}" destId="{35D9DB75-F9C4-4820-98C6-1585382E404A}" srcOrd="5" destOrd="0" presId="urn:microsoft.com/office/officeart/2005/8/layout/vProcess5"/>
    <dgm:cxn modelId="{AE96D0F4-35D0-4424-9087-41158CF0AE94}" type="presParOf" srcId="{829BD624-4524-4639-94AE-076E5BA3BD76}" destId="{7B11AE46-5FA5-4C5B-BCFC-2E8E34BDE520}" srcOrd="6" destOrd="0" presId="urn:microsoft.com/office/officeart/2005/8/layout/vProcess5"/>
    <dgm:cxn modelId="{BDC655D9-A595-4687-AEB8-DAC452DA80F0}" type="presParOf" srcId="{829BD624-4524-4639-94AE-076E5BA3BD76}" destId="{97BE5FDD-6F31-4EAF-B1AF-248BE873AEA5}" srcOrd="7" destOrd="0" presId="urn:microsoft.com/office/officeart/2005/8/layout/vProcess5"/>
    <dgm:cxn modelId="{933DF854-21CC-40B2-AFC9-8FC14DFC84B3}" type="presParOf" srcId="{829BD624-4524-4639-94AE-076E5BA3BD76}" destId="{5A1A3EDB-E9FC-42F8-8AA2-8D4F3B59A71F}" srcOrd="8" destOrd="0" presId="urn:microsoft.com/office/officeart/2005/8/layout/vProcess5"/>
    <dgm:cxn modelId="{AF891728-D4BA-4E4A-86BE-70DC4FF85E0A}" type="presParOf" srcId="{829BD624-4524-4639-94AE-076E5BA3BD76}" destId="{C8DFD504-1366-4D3A-AC20-75FB87838C69}" srcOrd="9" destOrd="0" presId="urn:microsoft.com/office/officeart/2005/8/layout/vProcess5"/>
    <dgm:cxn modelId="{61ED2446-0156-4E1A-90AA-090A69165EB6}" type="presParOf" srcId="{829BD624-4524-4639-94AE-076E5BA3BD76}" destId="{DBBB87BA-E50B-48E7-9B89-6EC0EBB9635D}" srcOrd="10" destOrd="0" presId="urn:microsoft.com/office/officeart/2005/8/layout/vProcess5"/>
    <dgm:cxn modelId="{3FCFD532-8719-4D2D-A4A4-E80C6833F025}" type="presParOf" srcId="{829BD624-4524-4639-94AE-076E5BA3BD76}" destId="{725BA1CD-4EB3-4555-89B9-4B20550EC287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34ABE73-C5D5-4DE6-A7A7-61AE142074CA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CCBE1608-B213-4145-939C-6B78D7771776}">
      <dgm:prSet/>
      <dgm:spPr/>
      <dgm:t>
        <a:bodyPr/>
        <a:lstStyle/>
        <a:p>
          <a:pPr rtl="0"/>
          <a:r>
            <a:rPr lang="pl-PL" dirty="0" smtClean="0"/>
            <a:t>termin ogłoszenia – po wejściu w życie ustawy / wstępnie: lipiec-sierpień 2023 r. </a:t>
          </a:r>
          <a:endParaRPr lang="pl-PL" dirty="0"/>
        </a:p>
      </dgm:t>
    </dgm:pt>
    <dgm:pt modelId="{4C39BFA6-B2AF-4BB1-8F9A-E856C43BDC04}" type="parTrans" cxnId="{2E2073A8-0850-40CB-8039-81DDC588775B}">
      <dgm:prSet/>
      <dgm:spPr/>
      <dgm:t>
        <a:bodyPr/>
        <a:lstStyle/>
        <a:p>
          <a:endParaRPr lang="pl-PL"/>
        </a:p>
      </dgm:t>
    </dgm:pt>
    <dgm:pt modelId="{EEBF7675-6B41-4279-9B40-461B30A7248A}" type="sibTrans" cxnId="{2E2073A8-0850-40CB-8039-81DDC588775B}">
      <dgm:prSet/>
      <dgm:spPr/>
      <dgm:t>
        <a:bodyPr/>
        <a:lstStyle/>
        <a:p>
          <a:endParaRPr lang="pl-PL"/>
        </a:p>
      </dgm:t>
    </dgm:pt>
    <dgm:pt modelId="{186FB6FF-C512-4AA4-B158-D47B4BC9FF76}">
      <dgm:prSet/>
      <dgm:spPr/>
      <dgm:t>
        <a:bodyPr/>
        <a:lstStyle/>
        <a:p>
          <a:pPr rtl="0"/>
          <a:r>
            <a:rPr lang="pl-PL" dirty="0" smtClean="0"/>
            <a:t>ogłoszenie o konkursie – min. 30 dni przed  rozpoczęciem składania wniosków</a:t>
          </a:r>
          <a:endParaRPr lang="pl-PL" dirty="0"/>
        </a:p>
      </dgm:t>
    </dgm:pt>
    <dgm:pt modelId="{4638454B-D013-4349-8CBB-158EEA7F19AA}" type="parTrans" cxnId="{70826328-1FAE-4B07-A204-0EE888EFCEC5}">
      <dgm:prSet/>
      <dgm:spPr/>
      <dgm:t>
        <a:bodyPr/>
        <a:lstStyle/>
        <a:p>
          <a:endParaRPr lang="pl-PL"/>
        </a:p>
      </dgm:t>
    </dgm:pt>
    <dgm:pt modelId="{947BDC95-CCE6-4030-AFA9-287B65E0EB6F}" type="sibTrans" cxnId="{70826328-1FAE-4B07-A204-0EE888EFCEC5}">
      <dgm:prSet/>
      <dgm:spPr/>
      <dgm:t>
        <a:bodyPr/>
        <a:lstStyle/>
        <a:p>
          <a:endParaRPr lang="pl-PL"/>
        </a:p>
      </dgm:t>
    </dgm:pt>
    <dgm:pt modelId="{B0AA0F6B-30FE-4D69-A514-A51EF2AB13AB}">
      <dgm:prSet/>
      <dgm:spPr/>
      <dgm:t>
        <a:bodyPr/>
        <a:lstStyle/>
        <a:p>
          <a:pPr rtl="0"/>
          <a:r>
            <a:rPr lang="pl-PL" dirty="0" smtClean="0"/>
            <a:t>wnioski składane przez RLGD – przez okres minimum 21 dni</a:t>
          </a:r>
          <a:endParaRPr lang="pl-PL" dirty="0"/>
        </a:p>
      </dgm:t>
    </dgm:pt>
    <dgm:pt modelId="{47ED86C6-E4B2-47F6-A58F-4891B99E0415}" type="parTrans" cxnId="{C7E030CA-FE0F-45B6-8288-AF8BA1D8DC2E}">
      <dgm:prSet/>
      <dgm:spPr/>
      <dgm:t>
        <a:bodyPr/>
        <a:lstStyle/>
        <a:p>
          <a:endParaRPr lang="pl-PL"/>
        </a:p>
      </dgm:t>
    </dgm:pt>
    <dgm:pt modelId="{F4B90F8C-88A8-49CB-A9E2-522689622A52}" type="sibTrans" cxnId="{C7E030CA-FE0F-45B6-8288-AF8BA1D8DC2E}">
      <dgm:prSet/>
      <dgm:spPr/>
      <dgm:t>
        <a:bodyPr/>
        <a:lstStyle/>
        <a:p>
          <a:endParaRPr lang="pl-PL"/>
        </a:p>
      </dgm:t>
    </dgm:pt>
    <dgm:pt modelId="{DF003860-DA7B-4B92-BF99-1ED69E698D72}">
      <dgm:prSet/>
      <dgm:spPr/>
      <dgm:t>
        <a:bodyPr/>
        <a:lstStyle/>
        <a:p>
          <a:pPr rtl="0"/>
          <a:r>
            <a:rPr lang="pl-PL" smtClean="0"/>
            <a:t>wstępne sprawdzenie kompletności wniosków przez IZ i ew. uzupełnienie braków</a:t>
          </a:r>
          <a:endParaRPr lang="pl-PL"/>
        </a:p>
      </dgm:t>
    </dgm:pt>
    <dgm:pt modelId="{69A0BB94-3E43-4FC7-9207-CAF7CFD6AACF}" type="parTrans" cxnId="{593C1E85-FDAC-45C1-A732-4BEF86CD82E5}">
      <dgm:prSet/>
      <dgm:spPr/>
      <dgm:t>
        <a:bodyPr/>
        <a:lstStyle/>
        <a:p>
          <a:endParaRPr lang="pl-PL"/>
        </a:p>
      </dgm:t>
    </dgm:pt>
    <dgm:pt modelId="{12D0A7D5-EFF1-413A-9ADC-08437EDB2CA3}" type="sibTrans" cxnId="{593C1E85-FDAC-45C1-A732-4BEF86CD82E5}">
      <dgm:prSet/>
      <dgm:spPr/>
      <dgm:t>
        <a:bodyPr/>
        <a:lstStyle/>
        <a:p>
          <a:endParaRPr lang="pl-PL"/>
        </a:p>
      </dgm:t>
    </dgm:pt>
    <dgm:pt modelId="{5268BD89-5490-4105-93D8-FD1DE2FCE3E1}">
      <dgm:prSet/>
      <dgm:spPr/>
      <dgm:t>
        <a:bodyPr/>
        <a:lstStyle/>
        <a:p>
          <a:pPr rtl="0"/>
          <a:r>
            <a:rPr lang="pl-PL" dirty="0" smtClean="0"/>
            <a:t>przekazanie wniosków Komitetowi ds. wyboru LSR</a:t>
          </a:r>
          <a:endParaRPr lang="pl-PL" dirty="0"/>
        </a:p>
      </dgm:t>
    </dgm:pt>
    <dgm:pt modelId="{5B3693D3-29F7-453D-B348-24A00923CD3A}" type="parTrans" cxnId="{298CC7FA-FBEB-4CC3-ADE6-569D3FBFD568}">
      <dgm:prSet/>
      <dgm:spPr/>
      <dgm:t>
        <a:bodyPr/>
        <a:lstStyle/>
        <a:p>
          <a:endParaRPr lang="pl-PL"/>
        </a:p>
      </dgm:t>
    </dgm:pt>
    <dgm:pt modelId="{7EA027DA-65B1-40A1-8A45-5CDA8DEF9180}" type="sibTrans" cxnId="{298CC7FA-FBEB-4CC3-ADE6-569D3FBFD568}">
      <dgm:prSet/>
      <dgm:spPr/>
      <dgm:t>
        <a:bodyPr/>
        <a:lstStyle/>
        <a:p>
          <a:endParaRPr lang="pl-PL"/>
        </a:p>
      </dgm:t>
    </dgm:pt>
    <dgm:pt modelId="{3ABCD862-6281-4390-B8E0-81B6D6119F48}" type="pres">
      <dgm:prSet presAssocID="{134ABE73-C5D5-4DE6-A7A7-61AE142074CA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53D62494-741A-4411-A4CD-CDBC4D228990}" type="pres">
      <dgm:prSet presAssocID="{134ABE73-C5D5-4DE6-A7A7-61AE142074CA}" presName="dummyMaxCanvas" presStyleCnt="0">
        <dgm:presLayoutVars/>
      </dgm:prSet>
      <dgm:spPr/>
    </dgm:pt>
    <dgm:pt modelId="{349EB810-53FB-42FB-A335-D2544C7BC7FC}" type="pres">
      <dgm:prSet presAssocID="{134ABE73-C5D5-4DE6-A7A7-61AE142074CA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25D791C-25ED-4E9D-BAE5-FE5A4C0A38CF}" type="pres">
      <dgm:prSet presAssocID="{134ABE73-C5D5-4DE6-A7A7-61AE142074CA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08AD23D-79CB-4C60-B2BC-459F42195BDB}" type="pres">
      <dgm:prSet presAssocID="{134ABE73-C5D5-4DE6-A7A7-61AE142074CA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FBA11F8-1AD8-468E-9651-8E46DEE561E6}" type="pres">
      <dgm:prSet presAssocID="{134ABE73-C5D5-4DE6-A7A7-61AE142074CA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C27E91B-C468-46A7-9B66-AA66A14C4BA9}" type="pres">
      <dgm:prSet presAssocID="{134ABE73-C5D5-4DE6-A7A7-61AE142074CA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4B9EA21-5CD2-4EF3-9970-7F17FE77ACB2}" type="pres">
      <dgm:prSet presAssocID="{134ABE73-C5D5-4DE6-A7A7-61AE142074CA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FBAFF32-5456-4983-B37A-8F59F1B76523}" type="pres">
      <dgm:prSet presAssocID="{134ABE73-C5D5-4DE6-A7A7-61AE142074CA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D621A7D-BE53-491B-AB1B-A5D7AA75F078}" type="pres">
      <dgm:prSet presAssocID="{134ABE73-C5D5-4DE6-A7A7-61AE142074CA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AB0A34E-B926-4112-B9EC-15CE86D5A8E3}" type="pres">
      <dgm:prSet presAssocID="{134ABE73-C5D5-4DE6-A7A7-61AE142074CA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F438651-8665-48B0-AC46-51F776DDC0CA}" type="pres">
      <dgm:prSet presAssocID="{134ABE73-C5D5-4DE6-A7A7-61AE142074CA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E92FADD-7865-484C-881F-3343FB732428}" type="pres">
      <dgm:prSet presAssocID="{134ABE73-C5D5-4DE6-A7A7-61AE142074CA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44D0B11-81DE-4FD1-AC0A-E02A6AF2D18A}" type="pres">
      <dgm:prSet presAssocID="{134ABE73-C5D5-4DE6-A7A7-61AE142074CA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E9BEF98-F39C-4894-B61E-3A6B771187BE}" type="pres">
      <dgm:prSet presAssocID="{134ABE73-C5D5-4DE6-A7A7-61AE142074CA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74D1458-742C-41B1-92BB-2799C0A8E5AF}" type="pres">
      <dgm:prSet presAssocID="{134ABE73-C5D5-4DE6-A7A7-61AE142074CA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EA604220-9BB7-4FB5-A59A-A1BFD3CC37E2}" type="presOf" srcId="{CCBE1608-B213-4145-939C-6B78D7771776}" destId="{349EB810-53FB-42FB-A335-D2544C7BC7FC}" srcOrd="0" destOrd="0" presId="urn:microsoft.com/office/officeart/2005/8/layout/vProcess5"/>
    <dgm:cxn modelId="{62FD6293-4216-46B0-9E74-7863972DC430}" type="presOf" srcId="{5268BD89-5490-4105-93D8-FD1DE2FCE3E1}" destId="{2C27E91B-C468-46A7-9B66-AA66A14C4BA9}" srcOrd="0" destOrd="0" presId="urn:microsoft.com/office/officeart/2005/8/layout/vProcess5"/>
    <dgm:cxn modelId="{F4A77772-A63F-4CE9-812D-DA57A51334C7}" type="presOf" srcId="{12D0A7D5-EFF1-413A-9ADC-08437EDB2CA3}" destId="{AAB0A34E-B926-4112-B9EC-15CE86D5A8E3}" srcOrd="0" destOrd="0" presId="urn:microsoft.com/office/officeart/2005/8/layout/vProcess5"/>
    <dgm:cxn modelId="{C7E030CA-FE0F-45B6-8288-AF8BA1D8DC2E}" srcId="{134ABE73-C5D5-4DE6-A7A7-61AE142074CA}" destId="{B0AA0F6B-30FE-4D69-A514-A51EF2AB13AB}" srcOrd="2" destOrd="0" parTransId="{47ED86C6-E4B2-47F6-A58F-4891B99E0415}" sibTransId="{F4B90F8C-88A8-49CB-A9E2-522689622A52}"/>
    <dgm:cxn modelId="{C8B42AA0-80EA-4CA5-B49D-01AF42FD8C46}" type="presOf" srcId="{F4B90F8C-88A8-49CB-A9E2-522689622A52}" destId="{CD621A7D-BE53-491B-AB1B-A5D7AA75F078}" srcOrd="0" destOrd="0" presId="urn:microsoft.com/office/officeart/2005/8/layout/vProcess5"/>
    <dgm:cxn modelId="{4495CE73-62EF-45B0-B064-3D5F1A29EB21}" type="presOf" srcId="{134ABE73-C5D5-4DE6-A7A7-61AE142074CA}" destId="{3ABCD862-6281-4390-B8E0-81B6D6119F48}" srcOrd="0" destOrd="0" presId="urn:microsoft.com/office/officeart/2005/8/layout/vProcess5"/>
    <dgm:cxn modelId="{19CDFD75-88E6-4F14-8632-1D586E030197}" type="presOf" srcId="{DF003860-DA7B-4B92-BF99-1ED69E698D72}" destId="{AFBA11F8-1AD8-468E-9651-8E46DEE561E6}" srcOrd="0" destOrd="0" presId="urn:microsoft.com/office/officeart/2005/8/layout/vProcess5"/>
    <dgm:cxn modelId="{FCA75096-A299-4F4E-97CD-781B7BCE44FE}" type="presOf" srcId="{EEBF7675-6B41-4279-9B40-461B30A7248A}" destId="{04B9EA21-5CD2-4EF3-9970-7F17FE77ACB2}" srcOrd="0" destOrd="0" presId="urn:microsoft.com/office/officeart/2005/8/layout/vProcess5"/>
    <dgm:cxn modelId="{72DA23D7-1F89-4DA5-AEDD-D16F5FBD93E7}" type="presOf" srcId="{CCBE1608-B213-4145-939C-6B78D7771776}" destId="{4F438651-8665-48B0-AC46-51F776DDC0CA}" srcOrd="1" destOrd="0" presId="urn:microsoft.com/office/officeart/2005/8/layout/vProcess5"/>
    <dgm:cxn modelId="{047DDE53-28D1-4266-8D8D-B49C27DFF1E3}" type="presOf" srcId="{DF003860-DA7B-4B92-BF99-1ED69E698D72}" destId="{AE9BEF98-F39C-4894-B61E-3A6B771187BE}" srcOrd="1" destOrd="0" presId="urn:microsoft.com/office/officeart/2005/8/layout/vProcess5"/>
    <dgm:cxn modelId="{0880D1FD-1874-489E-BADA-E2F4675A4A6B}" type="presOf" srcId="{186FB6FF-C512-4AA4-B158-D47B4BC9FF76}" destId="{AE92FADD-7865-484C-881F-3343FB732428}" srcOrd="1" destOrd="0" presId="urn:microsoft.com/office/officeart/2005/8/layout/vProcess5"/>
    <dgm:cxn modelId="{1991BE44-F69F-466E-87CE-6CAB3F301100}" type="presOf" srcId="{5268BD89-5490-4105-93D8-FD1DE2FCE3E1}" destId="{674D1458-742C-41B1-92BB-2799C0A8E5AF}" srcOrd="1" destOrd="0" presId="urn:microsoft.com/office/officeart/2005/8/layout/vProcess5"/>
    <dgm:cxn modelId="{70826328-1FAE-4B07-A204-0EE888EFCEC5}" srcId="{134ABE73-C5D5-4DE6-A7A7-61AE142074CA}" destId="{186FB6FF-C512-4AA4-B158-D47B4BC9FF76}" srcOrd="1" destOrd="0" parTransId="{4638454B-D013-4349-8CBB-158EEA7F19AA}" sibTransId="{947BDC95-CCE6-4030-AFA9-287B65E0EB6F}"/>
    <dgm:cxn modelId="{A7F0E806-4BC9-4CE8-8E07-2F96B6245E51}" type="presOf" srcId="{947BDC95-CCE6-4030-AFA9-287B65E0EB6F}" destId="{7FBAFF32-5456-4983-B37A-8F59F1B76523}" srcOrd="0" destOrd="0" presId="urn:microsoft.com/office/officeart/2005/8/layout/vProcess5"/>
    <dgm:cxn modelId="{593C1E85-FDAC-45C1-A732-4BEF86CD82E5}" srcId="{134ABE73-C5D5-4DE6-A7A7-61AE142074CA}" destId="{DF003860-DA7B-4B92-BF99-1ED69E698D72}" srcOrd="3" destOrd="0" parTransId="{69A0BB94-3E43-4FC7-9207-CAF7CFD6AACF}" sibTransId="{12D0A7D5-EFF1-413A-9ADC-08437EDB2CA3}"/>
    <dgm:cxn modelId="{926A3164-C1CF-4647-852E-3900F493F714}" type="presOf" srcId="{B0AA0F6B-30FE-4D69-A514-A51EF2AB13AB}" destId="{008AD23D-79CB-4C60-B2BC-459F42195BDB}" srcOrd="0" destOrd="0" presId="urn:microsoft.com/office/officeart/2005/8/layout/vProcess5"/>
    <dgm:cxn modelId="{52173BF2-868B-4331-8E22-D7C5312623BF}" type="presOf" srcId="{186FB6FF-C512-4AA4-B158-D47B4BC9FF76}" destId="{025D791C-25ED-4E9D-BAE5-FE5A4C0A38CF}" srcOrd="0" destOrd="0" presId="urn:microsoft.com/office/officeart/2005/8/layout/vProcess5"/>
    <dgm:cxn modelId="{0F012914-E35D-42CC-9B7F-3E5B303D2943}" type="presOf" srcId="{B0AA0F6B-30FE-4D69-A514-A51EF2AB13AB}" destId="{E44D0B11-81DE-4FD1-AC0A-E02A6AF2D18A}" srcOrd="1" destOrd="0" presId="urn:microsoft.com/office/officeart/2005/8/layout/vProcess5"/>
    <dgm:cxn modelId="{298CC7FA-FBEB-4CC3-ADE6-569D3FBFD568}" srcId="{134ABE73-C5D5-4DE6-A7A7-61AE142074CA}" destId="{5268BD89-5490-4105-93D8-FD1DE2FCE3E1}" srcOrd="4" destOrd="0" parTransId="{5B3693D3-29F7-453D-B348-24A00923CD3A}" sibTransId="{7EA027DA-65B1-40A1-8A45-5CDA8DEF9180}"/>
    <dgm:cxn modelId="{2E2073A8-0850-40CB-8039-81DDC588775B}" srcId="{134ABE73-C5D5-4DE6-A7A7-61AE142074CA}" destId="{CCBE1608-B213-4145-939C-6B78D7771776}" srcOrd="0" destOrd="0" parTransId="{4C39BFA6-B2AF-4BB1-8F9A-E856C43BDC04}" sibTransId="{EEBF7675-6B41-4279-9B40-461B30A7248A}"/>
    <dgm:cxn modelId="{B9697178-80F8-4433-86F6-16B176271FB6}" type="presParOf" srcId="{3ABCD862-6281-4390-B8E0-81B6D6119F48}" destId="{53D62494-741A-4411-A4CD-CDBC4D228990}" srcOrd="0" destOrd="0" presId="urn:microsoft.com/office/officeart/2005/8/layout/vProcess5"/>
    <dgm:cxn modelId="{DBD239C3-DE99-44DF-BB42-3B4E6C074F0E}" type="presParOf" srcId="{3ABCD862-6281-4390-B8E0-81B6D6119F48}" destId="{349EB810-53FB-42FB-A335-D2544C7BC7FC}" srcOrd="1" destOrd="0" presId="urn:microsoft.com/office/officeart/2005/8/layout/vProcess5"/>
    <dgm:cxn modelId="{061B691E-5F4A-48BC-985A-55621F7A6C21}" type="presParOf" srcId="{3ABCD862-6281-4390-B8E0-81B6D6119F48}" destId="{025D791C-25ED-4E9D-BAE5-FE5A4C0A38CF}" srcOrd="2" destOrd="0" presId="urn:microsoft.com/office/officeart/2005/8/layout/vProcess5"/>
    <dgm:cxn modelId="{9EAEFF9A-9CA3-450B-9FC9-0D12B6BAB5D4}" type="presParOf" srcId="{3ABCD862-6281-4390-B8E0-81B6D6119F48}" destId="{008AD23D-79CB-4C60-B2BC-459F42195BDB}" srcOrd="3" destOrd="0" presId="urn:microsoft.com/office/officeart/2005/8/layout/vProcess5"/>
    <dgm:cxn modelId="{D35DE3AB-8D6F-4452-93B0-66A947462AA7}" type="presParOf" srcId="{3ABCD862-6281-4390-B8E0-81B6D6119F48}" destId="{AFBA11F8-1AD8-468E-9651-8E46DEE561E6}" srcOrd="4" destOrd="0" presId="urn:microsoft.com/office/officeart/2005/8/layout/vProcess5"/>
    <dgm:cxn modelId="{AE5A4A7C-7D61-4D03-8D7E-9ABA62E65AF7}" type="presParOf" srcId="{3ABCD862-6281-4390-B8E0-81B6D6119F48}" destId="{2C27E91B-C468-46A7-9B66-AA66A14C4BA9}" srcOrd="5" destOrd="0" presId="urn:microsoft.com/office/officeart/2005/8/layout/vProcess5"/>
    <dgm:cxn modelId="{ABFE0FBD-6570-4C10-85F8-5ED3F0F6E06D}" type="presParOf" srcId="{3ABCD862-6281-4390-B8E0-81B6D6119F48}" destId="{04B9EA21-5CD2-4EF3-9970-7F17FE77ACB2}" srcOrd="6" destOrd="0" presId="urn:microsoft.com/office/officeart/2005/8/layout/vProcess5"/>
    <dgm:cxn modelId="{70A1E925-4EC9-4B59-9DEB-F502E9AD0812}" type="presParOf" srcId="{3ABCD862-6281-4390-B8E0-81B6D6119F48}" destId="{7FBAFF32-5456-4983-B37A-8F59F1B76523}" srcOrd="7" destOrd="0" presId="urn:microsoft.com/office/officeart/2005/8/layout/vProcess5"/>
    <dgm:cxn modelId="{969EE0B9-F460-4C41-A37A-BD4F332990EA}" type="presParOf" srcId="{3ABCD862-6281-4390-B8E0-81B6D6119F48}" destId="{CD621A7D-BE53-491B-AB1B-A5D7AA75F078}" srcOrd="8" destOrd="0" presId="urn:microsoft.com/office/officeart/2005/8/layout/vProcess5"/>
    <dgm:cxn modelId="{BC89F4E1-3B8B-4F17-8C9B-34B515441245}" type="presParOf" srcId="{3ABCD862-6281-4390-B8E0-81B6D6119F48}" destId="{AAB0A34E-B926-4112-B9EC-15CE86D5A8E3}" srcOrd="9" destOrd="0" presId="urn:microsoft.com/office/officeart/2005/8/layout/vProcess5"/>
    <dgm:cxn modelId="{241EA783-213F-4821-B639-5D839104227A}" type="presParOf" srcId="{3ABCD862-6281-4390-B8E0-81B6D6119F48}" destId="{4F438651-8665-48B0-AC46-51F776DDC0CA}" srcOrd="10" destOrd="0" presId="urn:microsoft.com/office/officeart/2005/8/layout/vProcess5"/>
    <dgm:cxn modelId="{894C4AEB-ECBE-45D0-91A9-440AEC770869}" type="presParOf" srcId="{3ABCD862-6281-4390-B8E0-81B6D6119F48}" destId="{AE92FADD-7865-484C-881F-3343FB732428}" srcOrd="11" destOrd="0" presId="urn:microsoft.com/office/officeart/2005/8/layout/vProcess5"/>
    <dgm:cxn modelId="{3804B261-E980-4382-9892-8ADD352DE9BB}" type="presParOf" srcId="{3ABCD862-6281-4390-B8E0-81B6D6119F48}" destId="{E44D0B11-81DE-4FD1-AC0A-E02A6AF2D18A}" srcOrd="12" destOrd="0" presId="urn:microsoft.com/office/officeart/2005/8/layout/vProcess5"/>
    <dgm:cxn modelId="{7317EEAA-9DCE-46CA-A53E-EAD1FF037CD3}" type="presParOf" srcId="{3ABCD862-6281-4390-B8E0-81B6D6119F48}" destId="{AE9BEF98-F39C-4894-B61E-3A6B771187BE}" srcOrd="13" destOrd="0" presId="urn:microsoft.com/office/officeart/2005/8/layout/vProcess5"/>
    <dgm:cxn modelId="{DD510DB6-0E14-4764-9AEB-F166940592D0}" type="presParOf" srcId="{3ABCD862-6281-4390-B8E0-81B6D6119F48}" destId="{674D1458-742C-41B1-92BB-2799C0A8E5AF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E7932C0-F8DF-4AD9-A1ED-EF01B6319DE0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pl-PL"/>
        </a:p>
      </dgm:t>
    </dgm:pt>
    <dgm:pt modelId="{6C5D5C3F-03FF-458D-8009-251F40E837E1}">
      <dgm:prSet custT="1"/>
      <dgm:spPr/>
      <dgm:t>
        <a:bodyPr/>
        <a:lstStyle/>
        <a:p>
          <a:pPr rtl="0"/>
          <a:r>
            <a:rPr lang="pl-PL" sz="2000" dirty="0" smtClean="0"/>
            <a:t>Komitet, dokonuje oceny LSR uchwałą - w terminie 60 dni </a:t>
          </a:r>
          <a:endParaRPr lang="pl-PL" sz="2000" dirty="0"/>
        </a:p>
      </dgm:t>
    </dgm:pt>
    <dgm:pt modelId="{6CC73ED5-6B4C-491E-BB31-F9BC6E1154F1}" type="parTrans" cxnId="{2C414720-04B7-4A83-A917-A8FE76572F48}">
      <dgm:prSet/>
      <dgm:spPr/>
      <dgm:t>
        <a:bodyPr/>
        <a:lstStyle/>
        <a:p>
          <a:endParaRPr lang="pl-PL"/>
        </a:p>
      </dgm:t>
    </dgm:pt>
    <dgm:pt modelId="{48E7D4EC-E427-4E70-BDB7-823596EF254F}" type="sibTrans" cxnId="{2C414720-04B7-4A83-A917-A8FE76572F48}">
      <dgm:prSet/>
      <dgm:spPr/>
      <dgm:t>
        <a:bodyPr/>
        <a:lstStyle/>
        <a:p>
          <a:endParaRPr lang="pl-PL"/>
        </a:p>
      </dgm:t>
    </dgm:pt>
    <dgm:pt modelId="{437A2680-2B0E-47A1-8C78-F53C5A36B37A}">
      <dgm:prSet custT="1"/>
      <dgm:spPr/>
      <dgm:t>
        <a:bodyPr/>
        <a:lstStyle/>
        <a:p>
          <a:pPr rtl="0"/>
          <a:r>
            <a:rPr lang="pl-PL" sz="2000" dirty="0" smtClean="0"/>
            <a:t>RLGD ma prawo wniesienia sprzeciwu od uchwały - w terminie 7 dni </a:t>
          </a:r>
          <a:endParaRPr lang="pl-PL" sz="2000" dirty="0"/>
        </a:p>
      </dgm:t>
    </dgm:pt>
    <dgm:pt modelId="{A6C4E55D-4D48-433D-A8A3-7DBB3F605655}" type="parTrans" cxnId="{EBA9BA72-27B7-414A-92C7-B60950464372}">
      <dgm:prSet/>
      <dgm:spPr/>
      <dgm:t>
        <a:bodyPr/>
        <a:lstStyle/>
        <a:p>
          <a:endParaRPr lang="pl-PL"/>
        </a:p>
      </dgm:t>
    </dgm:pt>
    <dgm:pt modelId="{7857B6E3-0DB7-458A-97B2-FE5EC83B05A0}" type="sibTrans" cxnId="{EBA9BA72-27B7-414A-92C7-B60950464372}">
      <dgm:prSet/>
      <dgm:spPr/>
      <dgm:t>
        <a:bodyPr/>
        <a:lstStyle/>
        <a:p>
          <a:endParaRPr lang="pl-PL"/>
        </a:p>
      </dgm:t>
    </dgm:pt>
    <dgm:pt modelId="{54FFA87D-6F34-4CFD-ADF6-827D4787424B}">
      <dgm:prSet custT="1"/>
      <dgm:spPr/>
      <dgm:t>
        <a:bodyPr/>
        <a:lstStyle/>
        <a:p>
          <a:pPr rtl="0"/>
          <a:r>
            <a:rPr lang="pl-PL" sz="2000" dirty="0" smtClean="0"/>
            <a:t>Komitet rozpatruje sprzeciw -  w terminie do 21 dni</a:t>
          </a:r>
          <a:endParaRPr lang="pl-PL" sz="2000" dirty="0"/>
        </a:p>
      </dgm:t>
    </dgm:pt>
    <dgm:pt modelId="{A1574BEA-E2BB-404C-A62B-E01692A17959}" type="parTrans" cxnId="{F4AF9B71-4F4D-469C-BC36-778189985655}">
      <dgm:prSet/>
      <dgm:spPr/>
      <dgm:t>
        <a:bodyPr/>
        <a:lstStyle/>
        <a:p>
          <a:endParaRPr lang="pl-PL"/>
        </a:p>
      </dgm:t>
    </dgm:pt>
    <dgm:pt modelId="{5EA73CE3-8B1F-4F65-9C50-D802557B99A0}" type="sibTrans" cxnId="{F4AF9B71-4F4D-469C-BC36-778189985655}">
      <dgm:prSet/>
      <dgm:spPr/>
      <dgm:t>
        <a:bodyPr/>
        <a:lstStyle/>
        <a:p>
          <a:endParaRPr lang="pl-PL"/>
        </a:p>
      </dgm:t>
    </dgm:pt>
    <dgm:pt modelId="{907292E8-1FF9-4C36-8D3C-278DF8F9DAAE}">
      <dgm:prSet custT="1"/>
      <dgm:spPr/>
      <dgm:t>
        <a:bodyPr/>
        <a:lstStyle/>
        <a:p>
          <a:pPr rtl="0"/>
          <a:r>
            <a:rPr lang="pl-PL" sz="2000" dirty="0" smtClean="0"/>
            <a:t>RLGD otrzymuje od Komitetu pisemną informację, z uzasadnieniem, o wyniku rozpatrzenia sprzeciwu </a:t>
          </a:r>
          <a:endParaRPr lang="pl-PL" sz="2000" dirty="0"/>
        </a:p>
      </dgm:t>
    </dgm:pt>
    <dgm:pt modelId="{4F048D02-91F3-49FD-96F4-9B8720A32130}" type="parTrans" cxnId="{CDFBB2F9-CB00-4925-BA3C-CC2CF9763A7F}">
      <dgm:prSet/>
      <dgm:spPr/>
      <dgm:t>
        <a:bodyPr/>
        <a:lstStyle/>
        <a:p>
          <a:endParaRPr lang="pl-PL"/>
        </a:p>
      </dgm:t>
    </dgm:pt>
    <dgm:pt modelId="{389E3C75-5A25-4925-ABD3-98C82C932C62}" type="sibTrans" cxnId="{CDFBB2F9-CB00-4925-BA3C-CC2CF9763A7F}">
      <dgm:prSet/>
      <dgm:spPr/>
      <dgm:t>
        <a:bodyPr/>
        <a:lstStyle/>
        <a:p>
          <a:endParaRPr lang="pl-PL"/>
        </a:p>
      </dgm:t>
    </dgm:pt>
    <dgm:pt modelId="{7F3F6A7B-FA96-48E1-A559-1BC62F29F114}">
      <dgm:prSet custT="1"/>
      <dgm:spPr/>
      <dgm:t>
        <a:bodyPr/>
        <a:lstStyle/>
        <a:p>
          <a:pPr rtl="0"/>
          <a:r>
            <a:rPr lang="pl-PL" sz="2000" dirty="0" smtClean="0"/>
            <a:t>jeśli sprzeciw nie został uwzględniony - możliwości wniesienia skargi do sądu administracyjnego - w terminie 14 dni </a:t>
          </a:r>
          <a:endParaRPr lang="pl-PL" sz="2000" dirty="0"/>
        </a:p>
      </dgm:t>
    </dgm:pt>
    <dgm:pt modelId="{37BFC0AD-3829-4594-AB67-6F7E7B00DBAB}" type="parTrans" cxnId="{04852885-57C6-4C61-AEA6-A7155810EC9D}">
      <dgm:prSet/>
      <dgm:spPr/>
      <dgm:t>
        <a:bodyPr/>
        <a:lstStyle/>
        <a:p>
          <a:endParaRPr lang="pl-PL"/>
        </a:p>
      </dgm:t>
    </dgm:pt>
    <dgm:pt modelId="{6AF300E6-A3BA-4C94-99B4-E9BC0F2436B4}" type="sibTrans" cxnId="{04852885-57C6-4C61-AEA6-A7155810EC9D}">
      <dgm:prSet/>
      <dgm:spPr/>
      <dgm:t>
        <a:bodyPr/>
        <a:lstStyle/>
        <a:p>
          <a:endParaRPr lang="pl-PL"/>
        </a:p>
      </dgm:t>
    </dgm:pt>
    <dgm:pt modelId="{9CB14694-08E5-45BE-90F8-7733065DCF87}" type="pres">
      <dgm:prSet presAssocID="{4E7932C0-F8DF-4AD9-A1ED-EF01B6319DE0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1FA4693F-7270-44AE-8D4E-01A0DE44CEF9}" type="pres">
      <dgm:prSet presAssocID="{4E7932C0-F8DF-4AD9-A1ED-EF01B6319DE0}" presName="dummyMaxCanvas" presStyleCnt="0">
        <dgm:presLayoutVars/>
      </dgm:prSet>
      <dgm:spPr/>
    </dgm:pt>
    <dgm:pt modelId="{CB259EE2-4599-4A20-AE71-6D16E9778729}" type="pres">
      <dgm:prSet presAssocID="{4E7932C0-F8DF-4AD9-A1ED-EF01B6319DE0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772BA28-304C-4D59-888E-C3003BFD0EFF}" type="pres">
      <dgm:prSet presAssocID="{4E7932C0-F8DF-4AD9-A1ED-EF01B6319DE0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04F7E48-58FA-4DB3-95EF-F06F27C4ECCE}" type="pres">
      <dgm:prSet presAssocID="{4E7932C0-F8DF-4AD9-A1ED-EF01B6319DE0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D1B14FB-409C-4AB6-969F-32AA6B872ABF}" type="pres">
      <dgm:prSet presAssocID="{4E7932C0-F8DF-4AD9-A1ED-EF01B6319DE0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583D75D-CD5A-42A5-8DB4-1CAEA0BEE924}" type="pres">
      <dgm:prSet presAssocID="{4E7932C0-F8DF-4AD9-A1ED-EF01B6319DE0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029697E-F949-4B4D-8A70-316118B94D4D}" type="pres">
      <dgm:prSet presAssocID="{4E7932C0-F8DF-4AD9-A1ED-EF01B6319DE0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C9CF904-E754-4B11-BF52-1DB54B6A8A73}" type="pres">
      <dgm:prSet presAssocID="{4E7932C0-F8DF-4AD9-A1ED-EF01B6319DE0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17CF5EA-E4AB-45B3-B4F7-BCECC0E466E6}" type="pres">
      <dgm:prSet presAssocID="{4E7932C0-F8DF-4AD9-A1ED-EF01B6319DE0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9929BBE-E6B9-41E5-B748-4BE73DB399BF}" type="pres">
      <dgm:prSet presAssocID="{4E7932C0-F8DF-4AD9-A1ED-EF01B6319DE0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38561DD-3753-453E-922D-CD74F8F57818}" type="pres">
      <dgm:prSet presAssocID="{4E7932C0-F8DF-4AD9-A1ED-EF01B6319DE0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8B9D70D-7E23-4AD0-BA55-051773CB1FF3}" type="pres">
      <dgm:prSet presAssocID="{4E7932C0-F8DF-4AD9-A1ED-EF01B6319DE0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39EAE1E-D332-4C61-BA5B-78AE4F00A261}" type="pres">
      <dgm:prSet presAssocID="{4E7932C0-F8DF-4AD9-A1ED-EF01B6319DE0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43849A4-D59B-4C6C-B6E1-847224514DA0}" type="pres">
      <dgm:prSet presAssocID="{4E7932C0-F8DF-4AD9-A1ED-EF01B6319DE0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95133D1-7EDA-4E4D-AB22-C72374D1A455}" type="pres">
      <dgm:prSet presAssocID="{4E7932C0-F8DF-4AD9-A1ED-EF01B6319DE0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EBA9BA72-27B7-414A-92C7-B60950464372}" srcId="{4E7932C0-F8DF-4AD9-A1ED-EF01B6319DE0}" destId="{437A2680-2B0E-47A1-8C78-F53C5A36B37A}" srcOrd="1" destOrd="0" parTransId="{A6C4E55D-4D48-433D-A8A3-7DBB3F605655}" sibTransId="{7857B6E3-0DB7-458A-97B2-FE5EC83B05A0}"/>
    <dgm:cxn modelId="{46C4B02C-2252-4347-A097-4FB0AAB306FA}" type="presOf" srcId="{389E3C75-5A25-4925-ABD3-98C82C932C62}" destId="{89929BBE-E6B9-41E5-B748-4BE73DB399BF}" srcOrd="0" destOrd="0" presId="urn:microsoft.com/office/officeart/2005/8/layout/vProcess5"/>
    <dgm:cxn modelId="{7E34365E-2C81-44CF-98D1-051534E2B2F2}" type="presOf" srcId="{48E7D4EC-E427-4E70-BDB7-823596EF254F}" destId="{9029697E-F949-4B4D-8A70-316118B94D4D}" srcOrd="0" destOrd="0" presId="urn:microsoft.com/office/officeart/2005/8/layout/vProcess5"/>
    <dgm:cxn modelId="{66F305CA-FC96-4EE5-9F55-C8709E1C8911}" type="presOf" srcId="{437A2680-2B0E-47A1-8C78-F53C5A36B37A}" destId="{38B9D70D-7E23-4AD0-BA55-051773CB1FF3}" srcOrd="1" destOrd="0" presId="urn:microsoft.com/office/officeart/2005/8/layout/vProcess5"/>
    <dgm:cxn modelId="{9411A1CA-5609-4694-9764-AB214C1D4A52}" type="presOf" srcId="{907292E8-1FF9-4C36-8D3C-278DF8F9DAAE}" destId="{943849A4-D59B-4C6C-B6E1-847224514DA0}" srcOrd="1" destOrd="0" presId="urn:microsoft.com/office/officeart/2005/8/layout/vProcess5"/>
    <dgm:cxn modelId="{CFA778FB-39BF-439D-AEAD-489757A44277}" type="presOf" srcId="{7857B6E3-0DB7-458A-97B2-FE5EC83B05A0}" destId="{1C9CF904-E754-4B11-BF52-1DB54B6A8A73}" srcOrd="0" destOrd="0" presId="urn:microsoft.com/office/officeart/2005/8/layout/vProcess5"/>
    <dgm:cxn modelId="{2C414720-04B7-4A83-A917-A8FE76572F48}" srcId="{4E7932C0-F8DF-4AD9-A1ED-EF01B6319DE0}" destId="{6C5D5C3F-03FF-458D-8009-251F40E837E1}" srcOrd="0" destOrd="0" parTransId="{6CC73ED5-6B4C-491E-BB31-F9BC6E1154F1}" sibTransId="{48E7D4EC-E427-4E70-BDB7-823596EF254F}"/>
    <dgm:cxn modelId="{F4AF9B71-4F4D-469C-BC36-778189985655}" srcId="{4E7932C0-F8DF-4AD9-A1ED-EF01B6319DE0}" destId="{54FFA87D-6F34-4CFD-ADF6-827D4787424B}" srcOrd="2" destOrd="0" parTransId="{A1574BEA-E2BB-404C-A62B-E01692A17959}" sibTransId="{5EA73CE3-8B1F-4F65-9C50-D802557B99A0}"/>
    <dgm:cxn modelId="{E32A16CC-791A-491B-9427-8184ECE26546}" type="presOf" srcId="{437A2680-2B0E-47A1-8C78-F53C5A36B37A}" destId="{4772BA28-304C-4D59-888E-C3003BFD0EFF}" srcOrd="0" destOrd="0" presId="urn:microsoft.com/office/officeart/2005/8/layout/vProcess5"/>
    <dgm:cxn modelId="{11723D78-CEA2-46A9-9385-3F9FD1FC73B6}" type="presOf" srcId="{7F3F6A7B-FA96-48E1-A559-1BC62F29F114}" destId="{E583D75D-CD5A-42A5-8DB4-1CAEA0BEE924}" srcOrd="0" destOrd="0" presId="urn:microsoft.com/office/officeart/2005/8/layout/vProcess5"/>
    <dgm:cxn modelId="{0AD740BD-9652-4AFE-99F6-D3FA085F7562}" type="presOf" srcId="{54FFA87D-6F34-4CFD-ADF6-827D4787424B}" destId="{304F7E48-58FA-4DB3-95EF-F06F27C4ECCE}" srcOrd="0" destOrd="0" presId="urn:microsoft.com/office/officeart/2005/8/layout/vProcess5"/>
    <dgm:cxn modelId="{B8AC5274-5BCC-45E8-9364-099006065F45}" type="presOf" srcId="{5EA73CE3-8B1F-4F65-9C50-D802557B99A0}" destId="{517CF5EA-E4AB-45B3-B4F7-BCECC0E466E6}" srcOrd="0" destOrd="0" presId="urn:microsoft.com/office/officeart/2005/8/layout/vProcess5"/>
    <dgm:cxn modelId="{4A41C873-E492-4667-B1B5-2317D2B79725}" type="presOf" srcId="{907292E8-1FF9-4C36-8D3C-278DF8F9DAAE}" destId="{1D1B14FB-409C-4AB6-969F-32AA6B872ABF}" srcOrd="0" destOrd="0" presId="urn:microsoft.com/office/officeart/2005/8/layout/vProcess5"/>
    <dgm:cxn modelId="{67218657-B010-4AC7-9155-2779A4FC8032}" type="presOf" srcId="{4E7932C0-F8DF-4AD9-A1ED-EF01B6319DE0}" destId="{9CB14694-08E5-45BE-90F8-7733065DCF87}" srcOrd="0" destOrd="0" presId="urn:microsoft.com/office/officeart/2005/8/layout/vProcess5"/>
    <dgm:cxn modelId="{CDFBB2F9-CB00-4925-BA3C-CC2CF9763A7F}" srcId="{4E7932C0-F8DF-4AD9-A1ED-EF01B6319DE0}" destId="{907292E8-1FF9-4C36-8D3C-278DF8F9DAAE}" srcOrd="3" destOrd="0" parTransId="{4F048D02-91F3-49FD-96F4-9B8720A32130}" sibTransId="{389E3C75-5A25-4925-ABD3-98C82C932C62}"/>
    <dgm:cxn modelId="{36D3527F-844D-4F82-81E7-7E75D34203C6}" type="presOf" srcId="{7F3F6A7B-FA96-48E1-A559-1BC62F29F114}" destId="{D95133D1-7EDA-4E4D-AB22-C72374D1A455}" srcOrd="1" destOrd="0" presId="urn:microsoft.com/office/officeart/2005/8/layout/vProcess5"/>
    <dgm:cxn modelId="{883D1DA2-5230-4EA1-BB1B-D480808453CD}" type="presOf" srcId="{6C5D5C3F-03FF-458D-8009-251F40E837E1}" destId="{738561DD-3753-453E-922D-CD74F8F57818}" srcOrd="1" destOrd="0" presId="urn:microsoft.com/office/officeart/2005/8/layout/vProcess5"/>
    <dgm:cxn modelId="{49BBAAA7-3CDD-4359-833F-0A42A87AB476}" type="presOf" srcId="{54FFA87D-6F34-4CFD-ADF6-827D4787424B}" destId="{239EAE1E-D332-4C61-BA5B-78AE4F00A261}" srcOrd="1" destOrd="0" presId="urn:microsoft.com/office/officeart/2005/8/layout/vProcess5"/>
    <dgm:cxn modelId="{04852885-57C6-4C61-AEA6-A7155810EC9D}" srcId="{4E7932C0-F8DF-4AD9-A1ED-EF01B6319DE0}" destId="{7F3F6A7B-FA96-48E1-A559-1BC62F29F114}" srcOrd="4" destOrd="0" parTransId="{37BFC0AD-3829-4594-AB67-6F7E7B00DBAB}" sibTransId="{6AF300E6-A3BA-4C94-99B4-E9BC0F2436B4}"/>
    <dgm:cxn modelId="{F18FD9F1-D5F3-4355-AE67-8316F5C7A34B}" type="presOf" srcId="{6C5D5C3F-03FF-458D-8009-251F40E837E1}" destId="{CB259EE2-4599-4A20-AE71-6D16E9778729}" srcOrd="0" destOrd="0" presId="urn:microsoft.com/office/officeart/2005/8/layout/vProcess5"/>
    <dgm:cxn modelId="{7ED3B141-FA68-4450-858C-012074161710}" type="presParOf" srcId="{9CB14694-08E5-45BE-90F8-7733065DCF87}" destId="{1FA4693F-7270-44AE-8D4E-01A0DE44CEF9}" srcOrd="0" destOrd="0" presId="urn:microsoft.com/office/officeart/2005/8/layout/vProcess5"/>
    <dgm:cxn modelId="{8C6EC19E-8694-4890-9118-7432DF33AFCC}" type="presParOf" srcId="{9CB14694-08E5-45BE-90F8-7733065DCF87}" destId="{CB259EE2-4599-4A20-AE71-6D16E9778729}" srcOrd="1" destOrd="0" presId="urn:microsoft.com/office/officeart/2005/8/layout/vProcess5"/>
    <dgm:cxn modelId="{2EBA83A9-3BEE-43A8-8443-535422AAF8B5}" type="presParOf" srcId="{9CB14694-08E5-45BE-90F8-7733065DCF87}" destId="{4772BA28-304C-4D59-888E-C3003BFD0EFF}" srcOrd="2" destOrd="0" presId="urn:microsoft.com/office/officeart/2005/8/layout/vProcess5"/>
    <dgm:cxn modelId="{3DE03E73-452F-4254-91BA-1FE9CAA3E998}" type="presParOf" srcId="{9CB14694-08E5-45BE-90F8-7733065DCF87}" destId="{304F7E48-58FA-4DB3-95EF-F06F27C4ECCE}" srcOrd="3" destOrd="0" presId="urn:microsoft.com/office/officeart/2005/8/layout/vProcess5"/>
    <dgm:cxn modelId="{FE74B35B-85D7-4858-86B4-3C0EB3679DD3}" type="presParOf" srcId="{9CB14694-08E5-45BE-90F8-7733065DCF87}" destId="{1D1B14FB-409C-4AB6-969F-32AA6B872ABF}" srcOrd="4" destOrd="0" presId="urn:microsoft.com/office/officeart/2005/8/layout/vProcess5"/>
    <dgm:cxn modelId="{14BFB11A-44FE-4577-8448-BD251903EE63}" type="presParOf" srcId="{9CB14694-08E5-45BE-90F8-7733065DCF87}" destId="{E583D75D-CD5A-42A5-8DB4-1CAEA0BEE924}" srcOrd="5" destOrd="0" presId="urn:microsoft.com/office/officeart/2005/8/layout/vProcess5"/>
    <dgm:cxn modelId="{CA0B6517-CD39-4475-BBC4-473A5C9EBC6A}" type="presParOf" srcId="{9CB14694-08E5-45BE-90F8-7733065DCF87}" destId="{9029697E-F949-4B4D-8A70-316118B94D4D}" srcOrd="6" destOrd="0" presId="urn:microsoft.com/office/officeart/2005/8/layout/vProcess5"/>
    <dgm:cxn modelId="{02CC796A-75FE-4729-A1E9-554332B543F9}" type="presParOf" srcId="{9CB14694-08E5-45BE-90F8-7733065DCF87}" destId="{1C9CF904-E754-4B11-BF52-1DB54B6A8A73}" srcOrd="7" destOrd="0" presId="urn:microsoft.com/office/officeart/2005/8/layout/vProcess5"/>
    <dgm:cxn modelId="{E493A31B-DC26-4E3E-954C-5B468B05CB29}" type="presParOf" srcId="{9CB14694-08E5-45BE-90F8-7733065DCF87}" destId="{517CF5EA-E4AB-45B3-B4F7-BCECC0E466E6}" srcOrd="8" destOrd="0" presId="urn:microsoft.com/office/officeart/2005/8/layout/vProcess5"/>
    <dgm:cxn modelId="{3388850A-3314-4B77-B4E9-D412916585B4}" type="presParOf" srcId="{9CB14694-08E5-45BE-90F8-7733065DCF87}" destId="{89929BBE-E6B9-41E5-B748-4BE73DB399BF}" srcOrd="9" destOrd="0" presId="urn:microsoft.com/office/officeart/2005/8/layout/vProcess5"/>
    <dgm:cxn modelId="{18D01A9E-871E-40E8-84D7-2AD7B764CB84}" type="presParOf" srcId="{9CB14694-08E5-45BE-90F8-7733065DCF87}" destId="{738561DD-3753-453E-922D-CD74F8F57818}" srcOrd="10" destOrd="0" presId="urn:microsoft.com/office/officeart/2005/8/layout/vProcess5"/>
    <dgm:cxn modelId="{331579F2-2897-4AFC-9770-10954B5CE948}" type="presParOf" srcId="{9CB14694-08E5-45BE-90F8-7733065DCF87}" destId="{38B9D70D-7E23-4AD0-BA55-051773CB1FF3}" srcOrd="11" destOrd="0" presId="urn:microsoft.com/office/officeart/2005/8/layout/vProcess5"/>
    <dgm:cxn modelId="{EBE46C4E-3E92-4058-B334-CFBE116FBFC4}" type="presParOf" srcId="{9CB14694-08E5-45BE-90F8-7733065DCF87}" destId="{239EAE1E-D332-4C61-BA5B-78AE4F00A261}" srcOrd="12" destOrd="0" presId="urn:microsoft.com/office/officeart/2005/8/layout/vProcess5"/>
    <dgm:cxn modelId="{77E5D09B-44EE-4B7D-960D-3E82D5AEBBD5}" type="presParOf" srcId="{9CB14694-08E5-45BE-90F8-7733065DCF87}" destId="{943849A4-D59B-4C6C-B6E1-847224514DA0}" srcOrd="13" destOrd="0" presId="urn:microsoft.com/office/officeart/2005/8/layout/vProcess5"/>
    <dgm:cxn modelId="{83EDAA5F-C19A-4BB0-98A8-81153DFB65BF}" type="presParOf" srcId="{9CB14694-08E5-45BE-90F8-7733065DCF87}" destId="{D95133D1-7EDA-4E4D-AB22-C72374D1A455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4467D5D-919A-4F04-9157-08D842BF727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35ED0AA2-B303-4008-839A-A87CE1CA0960}">
      <dgm:prSet/>
      <dgm:spPr/>
      <dgm:t>
        <a:bodyPr/>
        <a:lstStyle/>
        <a:p>
          <a:pPr rtl="0"/>
          <a:r>
            <a:rPr lang="pl-PL" dirty="0" smtClean="0"/>
            <a:t>wybór LSR w drodze uchwały komitetu, która zawiera:</a:t>
          </a:r>
          <a:endParaRPr lang="pl-PL" dirty="0"/>
        </a:p>
      </dgm:t>
    </dgm:pt>
    <dgm:pt modelId="{04ADEE4A-78D6-4B5B-A4C1-969DD2F3DF11}" type="parTrans" cxnId="{80632C8A-CD13-4BE4-B60E-F622E10CC00A}">
      <dgm:prSet/>
      <dgm:spPr/>
      <dgm:t>
        <a:bodyPr/>
        <a:lstStyle/>
        <a:p>
          <a:endParaRPr lang="pl-PL"/>
        </a:p>
      </dgm:t>
    </dgm:pt>
    <dgm:pt modelId="{D3DDB10D-7F03-4607-A73B-70369806D4EF}" type="sibTrans" cxnId="{80632C8A-CD13-4BE4-B60E-F622E10CC00A}">
      <dgm:prSet/>
      <dgm:spPr/>
      <dgm:t>
        <a:bodyPr/>
        <a:lstStyle/>
        <a:p>
          <a:endParaRPr lang="pl-PL"/>
        </a:p>
      </dgm:t>
    </dgm:pt>
    <dgm:pt modelId="{3B9ED4BC-8507-491C-8629-D77B5040D988}">
      <dgm:prSet/>
      <dgm:spPr/>
      <dgm:t>
        <a:bodyPr/>
        <a:lstStyle/>
        <a:p>
          <a:pPr rtl="0"/>
          <a:r>
            <a:rPr lang="pl-PL" smtClean="0"/>
            <a:t>listę ocenionych LSR </a:t>
          </a:r>
          <a:endParaRPr lang="pl-PL"/>
        </a:p>
      </dgm:t>
    </dgm:pt>
    <dgm:pt modelId="{BD581176-6F65-473A-9858-C2C6C44A3DEF}" type="parTrans" cxnId="{62F96B12-A9DF-4FB3-81C3-F9D6AFAF0B65}">
      <dgm:prSet/>
      <dgm:spPr/>
      <dgm:t>
        <a:bodyPr/>
        <a:lstStyle/>
        <a:p>
          <a:endParaRPr lang="pl-PL"/>
        </a:p>
      </dgm:t>
    </dgm:pt>
    <dgm:pt modelId="{8D8C49C1-B076-468E-BEF9-1BD905DC4743}" type="sibTrans" cxnId="{62F96B12-A9DF-4FB3-81C3-F9D6AFAF0B65}">
      <dgm:prSet/>
      <dgm:spPr/>
      <dgm:t>
        <a:bodyPr/>
        <a:lstStyle/>
        <a:p>
          <a:endParaRPr lang="pl-PL"/>
        </a:p>
      </dgm:t>
    </dgm:pt>
    <dgm:pt modelId="{E1EF9B45-9F4F-405F-91D8-FFAC4302C4CD}">
      <dgm:prSet/>
      <dgm:spPr/>
      <dgm:t>
        <a:bodyPr/>
        <a:lstStyle/>
        <a:p>
          <a:pPr rtl="0"/>
          <a:r>
            <a:rPr lang="pl-PL" dirty="0" smtClean="0"/>
            <a:t>liczbę punktów otrzymanych przez poszczególne LSR</a:t>
          </a:r>
          <a:endParaRPr lang="pl-PL" dirty="0"/>
        </a:p>
      </dgm:t>
    </dgm:pt>
    <dgm:pt modelId="{7ED86091-8393-4F6C-99FA-6F0789DE2829}" type="parTrans" cxnId="{E6A20EC2-6824-40CD-9821-F2E4CCBF9D22}">
      <dgm:prSet/>
      <dgm:spPr/>
      <dgm:t>
        <a:bodyPr/>
        <a:lstStyle/>
        <a:p>
          <a:endParaRPr lang="pl-PL"/>
        </a:p>
      </dgm:t>
    </dgm:pt>
    <dgm:pt modelId="{67A3A8CC-F57A-4FA8-8911-7DF8970DDFB8}" type="sibTrans" cxnId="{E6A20EC2-6824-40CD-9821-F2E4CCBF9D22}">
      <dgm:prSet/>
      <dgm:spPr/>
      <dgm:t>
        <a:bodyPr/>
        <a:lstStyle/>
        <a:p>
          <a:endParaRPr lang="pl-PL"/>
        </a:p>
      </dgm:t>
    </dgm:pt>
    <dgm:pt modelId="{383C69B9-F4ED-4E12-B02A-1A2D53A34B30}">
      <dgm:prSet/>
      <dgm:spPr/>
      <dgm:t>
        <a:bodyPr/>
        <a:lstStyle/>
        <a:p>
          <a:pPr rtl="0"/>
          <a:r>
            <a:rPr lang="pl-PL" dirty="0" smtClean="0"/>
            <a:t>wskazanie LSR, które zostały wybrane  </a:t>
          </a:r>
          <a:endParaRPr lang="pl-PL" dirty="0"/>
        </a:p>
      </dgm:t>
    </dgm:pt>
    <dgm:pt modelId="{C2D11DF1-7A60-4C20-90BE-910541E4F777}" type="parTrans" cxnId="{3F74DF4B-A16D-4D6E-9C89-495FF1BF35E0}">
      <dgm:prSet/>
      <dgm:spPr/>
      <dgm:t>
        <a:bodyPr/>
        <a:lstStyle/>
        <a:p>
          <a:endParaRPr lang="pl-PL"/>
        </a:p>
      </dgm:t>
    </dgm:pt>
    <dgm:pt modelId="{E5586E76-2CEA-4E0E-9453-777344967CE3}" type="sibTrans" cxnId="{3F74DF4B-A16D-4D6E-9C89-495FF1BF35E0}">
      <dgm:prSet/>
      <dgm:spPr/>
      <dgm:t>
        <a:bodyPr/>
        <a:lstStyle/>
        <a:p>
          <a:endParaRPr lang="pl-PL"/>
        </a:p>
      </dgm:t>
    </dgm:pt>
    <dgm:pt modelId="{33803C46-4D8C-4BFA-AE9A-A47CECD1FBB0}">
      <dgm:prSet/>
      <dgm:spPr/>
      <dgm:t>
        <a:bodyPr/>
        <a:lstStyle/>
        <a:p>
          <a:pPr rtl="0"/>
          <a:r>
            <a:rPr lang="pl-PL" dirty="0" smtClean="0"/>
            <a:t>uchwałę publikuje się na stronie programu</a:t>
          </a:r>
          <a:endParaRPr lang="pl-PL" dirty="0"/>
        </a:p>
      </dgm:t>
    </dgm:pt>
    <dgm:pt modelId="{31C2E7F2-AC52-428E-8E25-B9AAEB98C881}" type="parTrans" cxnId="{38C68B2A-BE08-467B-BC24-2F7765490A99}">
      <dgm:prSet/>
      <dgm:spPr/>
      <dgm:t>
        <a:bodyPr/>
        <a:lstStyle/>
        <a:p>
          <a:endParaRPr lang="pl-PL"/>
        </a:p>
      </dgm:t>
    </dgm:pt>
    <dgm:pt modelId="{EE3720A7-AE93-4907-AED9-1A1CD1F71E2D}" type="sibTrans" cxnId="{38C68B2A-BE08-467B-BC24-2F7765490A99}">
      <dgm:prSet/>
      <dgm:spPr/>
      <dgm:t>
        <a:bodyPr/>
        <a:lstStyle/>
        <a:p>
          <a:endParaRPr lang="pl-PL"/>
        </a:p>
      </dgm:t>
    </dgm:pt>
    <dgm:pt modelId="{4CAAC719-DC9C-4357-8A78-307ACAF57636}">
      <dgm:prSet/>
      <dgm:spPr/>
      <dgm:t>
        <a:bodyPr/>
        <a:lstStyle/>
        <a:p>
          <a:pPr rtl="0"/>
          <a:r>
            <a:rPr lang="pl-PL" smtClean="0"/>
            <a:t>niezwłocznie po dokonaniu przez komitet wyboru LSR instytucja zarządzająca zawiera z RLGD, na piśmie, umowę ramową</a:t>
          </a:r>
          <a:endParaRPr lang="pl-PL"/>
        </a:p>
      </dgm:t>
    </dgm:pt>
    <dgm:pt modelId="{EEAEDFA5-7643-44BD-B31A-F176E83194CC}" type="parTrans" cxnId="{C82C7AAB-BC85-4418-9AC4-BF7FD7865B32}">
      <dgm:prSet/>
      <dgm:spPr/>
      <dgm:t>
        <a:bodyPr/>
        <a:lstStyle/>
        <a:p>
          <a:endParaRPr lang="pl-PL"/>
        </a:p>
      </dgm:t>
    </dgm:pt>
    <dgm:pt modelId="{401648D5-1606-4B20-BDBC-A212595BE2B7}" type="sibTrans" cxnId="{C82C7AAB-BC85-4418-9AC4-BF7FD7865B32}">
      <dgm:prSet/>
      <dgm:spPr/>
      <dgm:t>
        <a:bodyPr/>
        <a:lstStyle/>
        <a:p>
          <a:endParaRPr lang="pl-PL"/>
        </a:p>
      </dgm:t>
    </dgm:pt>
    <dgm:pt modelId="{71CF19CD-7F1A-405A-8744-852033B3E4B4}" type="pres">
      <dgm:prSet presAssocID="{54467D5D-919A-4F04-9157-08D842BF727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A68A2D5C-ACA9-4171-ABCD-8E31C8E51CBB}" type="pres">
      <dgm:prSet presAssocID="{35ED0AA2-B303-4008-839A-A87CE1CA0960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99C1B10-D2C9-47DE-B8DB-8DB71AAF5E81}" type="pres">
      <dgm:prSet presAssocID="{35ED0AA2-B303-4008-839A-A87CE1CA0960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FFC2488-C520-4951-BB54-E7F41F43B435}" type="pres">
      <dgm:prSet presAssocID="{33803C46-4D8C-4BFA-AE9A-A47CECD1FBB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F6D0FC8-B149-4F42-9D46-258DAF6D6732}" type="pres">
      <dgm:prSet presAssocID="{EE3720A7-AE93-4907-AED9-1A1CD1F71E2D}" presName="spacer" presStyleCnt="0"/>
      <dgm:spPr/>
    </dgm:pt>
    <dgm:pt modelId="{A57A5830-491E-489F-8690-23373E38C7BC}" type="pres">
      <dgm:prSet presAssocID="{4CAAC719-DC9C-4357-8A78-307ACAF57636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E6A20EC2-6824-40CD-9821-F2E4CCBF9D22}" srcId="{35ED0AA2-B303-4008-839A-A87CE1CA0960}" destId="{E1EF9B45-9F4F-405F-91D8-FFAC4302C4CD}" srcOrd="1" destOrd="0" parTransId="{7ED86091-8393-4F6C-99FA-6F0789DE2829}" sibTransId="{67A3A8CC-F57A-4FA8-8911-7DF8970DDFB8}"/>
    <dgm:cxn modelId="{C82C7AAB-BC85-4418-9AC4-BF7FD7865B32}" srcId="{54467D5D-919A-4F04-9157-08D842BF7276}" destId="{4CAAC719-DC9C-4357-8A78-307ACAF57636}" srcOrd="2" destOrd="0" parTransId="{EEAEDFA5-7643-44BD-B31A-F176E83194CC}" sibTransId="{401648D5-1606-4B20-BDBC-A212595BE2B7}"/>
    <dgm:cxn modelId="{62F96B12-A9DF-4FB3-81C3-F9D6AFAF0B65}" srcId="{35ED0AA2-B303-4008-839A-A87CE1CA0960}" destId="{3B9ED4BC-8507-491C-8629-D77B5040D988}" srcOrd="0" destOrd="0" parTransId="{BD581176-6F65-473A-9858-C2C6C44A3DEF}" sibTransId="{8D8C49C1-B076-468E-BEF9-1BD905DC4743}"/>
    <dgm:cxn modelId="{3F74DF4B-A16D-4D6E-9C89-495FF1BF35E0}" srcId="{35ED0AA2-B303-4008-839A-A87CE1CA0960}" destId="{383C69B9-F4ED-4E12-B02A-1A2D53A34B30}" srcOrd="2" destOrd="0" parTransId="{C2D11DF1-7A60-4C20-90BE-910541E4F777}" sibTransId="{E5586E76-2CEA-4E0E-9453-777344967CE3}"/>
    <dgm:cxn modelId="{38C68B2A-BE08-467B-BC24-2F7765490A99}" srcId="{54467D5D-919A-4F04-9157-08D842BF7276}" destId="{33803C46-4D8C-4BFA-AE9A-A47CECD1FBB0}" srcOrd="1" destOrd="0" parTransId="{31C2E7F2-AC52-428E-8E25-B9AAEB98C881}" sibTransId="{EE3720A7-AE93-4907-AED9-1A1CD1F71E2D}"/>
    <dgm:cxn modelId="{24D27358-2F99-445E-9078-92C0DD809ED9}" type="presOf" srcId="{54467D5D-919A-4F04-9157-08D842BF7276}" destId="{71CF19CD-7F1A-405A-8744-852033B3E4B4}" srcOrd="0" destOrd="0" presId="urn:microsoft.com/office/officeart/2005/8/layout/vList2"/>
    <dgm:cxn modelId="{B362AE23-CF32-4BE9-B89E-128CCEC1332B}" type="presOf" srcId="{33803C46-4D8C-4BFA-AE9A-A47CECD1FBB0}" destId="{6FFC2488-C520-4951-BB54-E7F41F43B435}" srcOrd="0" destOrd="0" presId="urn:microsoft.com/office/officeart/2005/8/layout/vList2"/>
    <dgm:cxn modelId="{80632C8A-CD13-4BE4-B60E-F622E10CC00A}" srcId="{54467D5D-919A-4F04-9157-08D842BF7276}" destId="{35ED0AA2-B303-4008-839A-A87CE1CA0960}" srcOrd="0" destOrd="0" parTransId="{04ADEE4A-78D6-4B5B-A4C1-969DD2F3DF11}" sibTransId="{D3DDB10D-7F03-4607-A73B-70369806D4EF}"/>
    <dgm:cxn modelId="{8812BF5A-24A2-471F-A4B3-68C07DC79C4D}" type="presOf" srcId="{3B9ED4BC-8507-491C-8629-D77B5040D988}" destId="{599C1B10-D2C9-47DE-B8DB-8DB71AAF5E81}" srcOrd="0" destOrd="0" presId="urn:microsoft.com/office/officeart/2005/8/layout/vList2"/>
    <dgm:cxn modelId="{AB692841-7F02-4228-AA7B-9D3493282895}" type="presOf" srcId="{35ED0AA2-B303-4008-839A-A87CE1CA0960}" destId="{A68A2D5C-ACA9-4171-ABCD-8E31C8E51CBB}" srcOrd="0" destOrd="0" presId="urn:microsoft.com/office/officeart/2005/8/layout/vList2"/>
    <dgm:cxn modelId="{64293B8E-A23D-4C35-99A7-A4DF878601B3}" type="presOf" srcId="{E1EF9B45-9F4F-405F-91D8-FFAC4302C4CD}" destId="{599C1B10-D2C9-47DE-B8DB-8DB71AAF5E81}" srcOrd="0" destOrd="1" presId="urn:microsoft.com/office/officeart/2005/8/layout/vList2"/>
    <dgm:cxn modelId="{211CDC19-804B-4414-8D62-69602D3ADD01}" type="presOf" srcId="{383C69B9-F4ED-4E12-B02A-1A2D53A34B30}" destId="{599C1B10-D2C9-47DE-B8DB-8DB71AAF5E81}" srcOrd="0" destOrd="2" presId="urn:microsoft.com/office/officeart/2005/8/layout/vList2"/>
    <dgm:cxn modelId="{DA943BE8-5130-4119-BF9A-35F4DCD0F472}" type="presOf" srcId="{4CAAC719-DC9C-4357-8A78-307ACAF57636}" destId="{A57A5830-491E-489F-8690-23373E38C7BC}" srcOrd="0" destOrd="0" presId="urn:microsoft.com/office/officeart/2005/8/layout/vList2"/>
    <dgm:cxn modelId="{E79A217E-0E09-4E0E-B356-70E5CFB74CA5}" type="presParOf" srcId="{71CF19CD-7F1A-405A-8744-852033B3E4B4}" destId="{A68A2D5C-ACA9-4171-ABCD-8E31C8E51CBB}" srcOrd="0" destOrd="0" presId="urn:microsoft.com/office/officeart/2005/8/layout/vList2"/>
    <dgm:cxn modelId="{199BF6B0-FA63-4DC7-9B26-FD8B16F143AF}" type="presParOf" srcId="{71CF19CD-7F1A-405A-8744-852033B3E4B4}" destId="{599C1B10-D2C9-47DE-B8DB-8DB71AAF5E81}" srcOrd="1" destOrd="0" presId="urn:microsoft.com/office/officeart/2005/8/layout/vList2"/>
    <dgm:cxn modelId="{48D375FC-1B39-45E1-841D-29C4B708F846}" type="presParOf" srcId="{71CF19CD-7F1A-405A-8744-852033B3E4B4}" destId="{6FFC2488-C520-4951-BB54-E7F41F43B435}" srcOrd="2" destOrd="0" presId="urn:microsoft.com/office/officeart/2005/8/layout/vList2"/>
    <dgm:cxn modelId="{9AE33BDB-A0B1-4074-AF21-4D83D6E8ED27}" type="presParOf" srcId="{71CF19CD-7F1A-405A-8744-852033B3E4B4}" destId="{9F6D0FC8-B149-4F42-9D46-258DAF6D6732}" srcOrd="3" destOrd="0" presId="urn:microsoft.com/office/officeart/2005/8/layout/vList2"/>
    <dgm:cxn modelId="{1BD3798E-427C-4A15-B4F6-852A12D4109E}" type="presParOf" srcId="{71CF19CD-7F1A-405A-8744-852033B3E4B4}" destId="{A57A5830-491E-489F-8690-23373E38C7B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A624D50-1AB1-4E8E-A984-33D72A7B582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FB94E851-21D8-4648-9DF8-00D8A68F7E9C}">
      <dgm:prSet custT="1"/>
      <dgm:spPr/>
      <dgm:t>
        <a:bodyPr/>
        <a:lstStyle/>
        <a:p>
          <a:pPr rtl="0"/>
          <a:r>
            <a:rPr lang="pl-PL" sz="2000" dirty="0" smtClean="0"/>
            <a:t>wysokość środków na realizację LSR </a:t>
          </a:r>
          <a:endParaRPr lang="pl-PL" sz="2000" dirty="0"/>
        </a:p>
      </dgm:t>
    </dgm:pt>
    <dgm:pt modelId="{8C7F23F4-C71E-4F6A-9FC2-1C6A27C7E219}" type="parTrans" cxnId="{DAEA6CB6-0318-498D-B4BB-502451368F85}">
      <dgm:prSet/>
      <dgm:spPr/>
      <dgm:t>
        <a:bodyPr/>
        <a:lstStyle/>
        <a:p>
          <a:endParaRPr lang="pl-PL"/>
        </a:p>
      </dgm:t>
    </dgm:pt>
    <dgm:pt modelId="{D33AC04E-05E3-4514-BB62-181D29E8D3F3}" type="sibTrans" cxnId="{DAEA6CB6-0318-498D-B4BB-502451368F85}">
      <dgm:prSet/>
      <dgm:spPr/>
      <dgm:t>
        <a:bodyPr/>
        <a:lstStyle/>
        <a:p>
          <a:endParaRPr lang="pl-PL"/>
        </a:p>
      </dgm:t>
    </dgm:pt>
    <dgm:pt modelId="{AA1F856A-53B1-48CE-B0FF-5229DD46D3E9}">
      <dgm:prSet custT="1"/>
      <dgm:spPr/>
      <dgm:t>
        <a:bodyPr/>
        <a:lstStyle/>
        <a:p>
          <a:pPr rtl="0"/>
          <a:r>
            <a:rPr lang="pl-PL" sz="2000" dirty="0" smtClean="0"/>
            <a:t>termin i miejsce realizacji LSR</a:t>
          </a:r>
          <a:endParaRPr lang="pl-PL" sz="2000" dirty="0"/>
        </a:p>
      </dgm:t>
    </dgm:pt>
    <dgm:pt modelId="{1CBE563C-47CA-43AD-924B-F26995CC605D}" type="parTrans" cxnId="{F1532C14-B5BF-4B45-AE98-38947E69A8EA}">
      <dgm:prSet/>
      <dgm:spPr/>
      <dgm:t>
        <a:bodyPr/>
        <a:lstStyle/>
        <a:p>
          <a:endParaRPr lang="pl-PL"/>
        </a:p>
      </dgm:t>
    </dgm:pt>
    <dgm:pt modelId="{F6981BCC-0293-4808-8B58-FBE17CBCBE77}" type="sibTrans" cxnId="{F1532C14-B5BF-4B45-AE98-38947E69A8EA}">
      <dgm:prSet/>
      <dgm:spPr/>
      <dgm:t>
        <a:bodyPr/>
        <a:lstStyle/>
        <a:p>
          <a:endParaRPr lang="pl-PL"/>
        </a:p>
      </dgm:t>
    </dgm:pt>
    <dgm:pt modelId="{01115D3E-87A6-4EAC-9613-0EA5285DADD2}">
      <dgm:prSet custT="1"/>
      <dgm:spPr/>
      <dgm:t>
        <a:bodyPr/>
        <a:lstStyle/>
        <a:p>
          <a:pPr rtl="0"/>
          <a:r>
            <a:rPr lang="pl-PL" sz="2000" dirty="0" smtClean="0"/>
            <a:t>zasady realizacji LSR, w tym dokonywania wyboru:</a:t>
          </a:r>
          <a:endParaRPr lang="pl-PL" sz="2000" dirty="0"/>
        </a:p>
      </dgm:t>
    </dgm:pt>
    <dgm:pt modelId="{FFC27579-FA02-4872-B6FE-4B06BDE25A0F}" type="parTrans" cxnId="{FCC6FE7C-5CD2-4A6E-B606-0372E4CB5C33}">
      <dgm:prSet/>
      <dgm:spPr/>
      <dgm:t>
        <a:bodyPr/>
        <a:lstStyle/>
        <a:p>
          <a:endParaRPr lang="pl-PL"/>
        </a:p>
      </dgm:t>
    </dgm:pt>
    <dgm:pt modelId="{A465A451-26C5-472E-89C9-16E1C0C26B3D}" type="sibTrans" cxnId="{FCC6FE7C-5CD2-4A6E-B606-0372E4CB5C33}">
      <dgm:prSet/>
      <dgm:spPr/>
      <dgm:t>
        <a:bodyPr/>
        <a:lstStyle/>
        <a:p>
          <a:endParaRPr lang="pl-PL"/>
        </a:p>
      </dgm:t>
    </dgm:pt>
    <dgm:pt modelId="{C091E665-D8F1-4309-A4CD-9F7F948BA37E}">
      <dgm:prSet custT="1"/>
      <dgm:spPr/>
      <dgm:t>
        <a:bodyPr/>
        <a:lstStyle/>
        <a:p>
          <a:pPr rtl="0"/>
          <a:r>
            <a:rPr lang="pl-PL" sz="2000" dirty="0" smtClean="0"/>
            <a:t>operacji realizowanych przez podmioty inne niż RLGD</a:t>
          </a:r>
          <a:endParaRPr lang="pl-PL" sz="2000" dirty="0"/>
        </a:p>
      </dgm:t>
    </dgm:pt>
    <dgm:pt modelId="{691D3E9A-9B78-4F13-B5E3-326824B0DFCF}" type="parTrans" cxnId="{9F43395F-0796-47A1-B40E-38C989A24005}">
      <dgm:prSet/>
      <dgm:spPr/>
      <dgm:t>
        <a:bodyPr/>
        <a:lstStyle/>
        <a:p>
          <a:endParaRPr lang="pl-PL"/>
        </a:p>
      </dgm:t>
    </dgm:pt>
    <dgm:pt modelId="{523CE700-E887-4174-A50A-27F1B8E99DF5}" type="sibTrans" cxnId="{9F43395F-0796-47A1-B40E-38C989A24005}">
      <dgm:prSet/>
      <dgm:spPr/>
      <dgm:t>
        <a:bodyPr/>
        <a:lstStyle/>
        <a:p>
          <a:endParaRPr lang="pl-PL"/>
        </a:p>
      </dgm:t>
    </dgm:pt>
    <dgm:pt modelId="{19305B2B-AA3E-4CCE-AF9F-A12D3FE15776}">
      <dgm:prSet custT="1"/>
      <dgm:spPr/>
      <dgm:t>
        <a:bodyPr/>
        <a:lstStyle/>
        <a:p>
          <a:pPr rtl="0"/>
          <a:r>
            <a:rPr lang="pl-PL" sz="2000" dirty="0" smtClean="0"/>
            <a:t>operacji własnych RLGD</a:t>
          </a:r>
          <a:endParaRPr lang="pl-PL" sz="2000" dirty="0"/>
        </a:p>
      </dgm:t>
    </dgm:pt>
    <dgm:pt modelId="{298566EF-A57C-4F84-B5AB-07707A4D1CD2}" type="parTrans" cxnId="{732BBBD3-A258-4C05-83C5-DA1A4522B641}">
      <dgm:prSet/>
      <dgm:spPr/>
      <dgm:t>
        <a:bodyPr/>
        <a:lstStyle/>
        <a:p>
          <a:endParaRPr lang="pl-PL"/>
        </a:p>
      </dgm:t>
    </dgm:pt>
    <dgm:pt modelId="{6FE65D5C-9AD0-47EA-B2EB-41BED097139B}" type="sibTrans" cxnId="{732BBBD3-A258-4C05-83C5-DA1A4522B641}">
      <dgm:prSet/>
      <dgm:spPr/>
      <dgm:t>
        <a:bodyPr/>
        <a:lstStyle/>
        <a:p>
          <a:endParaRPr lang="pl-PL"/>
        </a:p>
      </dgm:t>
    </dgm:pt>
    <dgm:pt modelId="{29799FD7-CECA-4D30-921F-7BA4D3FB028E}">
      <dgm:prSet custT="1"/>
      <dgm:spPr/>
      <dgm:t>
        <a:bodyPr/>
        <a:lstStyle/>
        <a:p>
          <a:pPr rtl="0"/>
          <a:r>
            <a:rPr lang="pl-PL" sz="1600" dirty="0" smtClean="0"/>
            <a:t>grantobiorców, jeżeli RLGD ma zamiar realizować projekty grantowe</a:t>
          </a:r>
          <a:endParaRPr lang="pl-PL" sz="1600" dirty="0"/>
        </a:p>
      </dgm:t>
    </dgm:pt>
    <dgm:pt modelId="{8576E9A4-48BE-4F27-B76D-36829281CF1D}" type="parTrans" cxnId="{D4F54607-1BF3-4F4D-851F-7E3ECCE023DA}">
      <dgm:prSet/>
      <dgm:spPr/>
      <dgm:t>
        <a:bodyPr/>
        <a:lstStyle/>
        <a:p>
          <a:endParaRPr lang="pl-PL"/>
        </a:p>
      </dgm:t>
    </dgm:pt>
    <dgm:pt modelId="{FA89ED2D-5C83-4F46-8D6B-90FB2F33A1AE}" type="sibTrans" cxnId="{D4F54607-1BF3-4F4D-851F-7E3ECCE023DA}">
      <dgm:prSet/>
      <dgm:spPr/>
      <dgm:t>
        <a:bodyPr/>
        <a:lstStyle/>
        <a:p>
          <a:endParaRPr lang="pl-PL"/>
        </a:p>
      </dgm:t>
    </dgm:pt>
    <dgm:pt modelId="{803B33C8-D0AF-4D47-8164-37B950683429}">
      <dgm:prSet custT="1"/>
      <dgm:spPr/>
      <dgm:t>
        <a:bodyPr/>
        <a:lstStyle/>
        <a:p>
          <a:pPr rtl="0"/>
          <a:r>
            <a:rPr lang="pl-PL" sz="2000" dirty="0" smtClean="0"/>
            <a:t>zasady monitorowania, oceny i kontroli realizacji LSR</a:t>
          </a:r>
          <a:endParaRPr lang="pl-PL" sz="2000" dirty="0"/>
        </a:p>
      </dgm:t>
    </dgm:pt>
    <dgm:pt modelId="{01744ED1-7D11-4718-ACAC-65F007C3DADF}" type="parTrans" cxnId="{8C14FB6A-C467-4A79-A1A6-CAD77EF2FAD2}">
      <dgm:prSet/>
      <dgm:spPr/>
      <dgm:t>
        <a:bodyPr/>
        <a:lstStyle/>
        <a:p>
          <a:endParaRPr lang="pl-PL"/>
        </a:p>
      </dgm:t>
    </dgm:pt>
    <dgm:pt modelId="{F1301652-C692-41A4-82CB-2067BB7CE528}" type="sibTrans" cxnId="{8C14FB6A-C467-4A79-A1A6-CAD77EF2FAD2}">
      <dgm:prSet/>
      <dgm:spPr/>
      <dgm:t>
        <a:bodyPr/>
        <a:lstStyle/>
        <a:p>
          <a:endParaRPr lang="pl-PL"/>
        </a:p>
      </dgm:t>
    </dgm:pt>
    <dgm:pt modelId="{B6F78216-871A-4486-A540-AC4FF989DF7B}">
      <dgm:prSet custT="1"/>
      <dgm:spPr/>
      <dgm:t>
        <a:bodyPr/>
        <a:lstStyle/>
        <a:p>
          <a:pPr rtl="0"/>
          <a:r>
            <a:rPr lang="pl-PL" sz="2000" dirty="0" smtClean="0"/>
            <a:t>zasady współpracy RLGD z podmiotami zaangażowanymi w realizację LSR</a:t>
          </a:r>
          <a:endParaRPr lang="pl-PL" sz="2000" dirty="0"/>
        </a:p>
      </dgm:t>
    </dgm:pt>
    <dgm:pt modelId="{7C48387D-5E5E-47E8-A93B-58D9598B9920}" type="parTrans" cxnId="{47DD2068-15FD-47B9-8200-BC29D4C183C2}">
      <dgm:prSet/>
      <dgm:spPr/>
      <dgm:t>
        <a:bodyPr/>
        <a:lstStyle/>
        <a:p>
          <a:endParaRPr lang="pl-PL"/>
        </a:p>
      </dgm:t>
    </dgm:pt>
    <dgm:pt modelId="{2E9D97D1-590B-4272-AA31-FC68CA50CD69}" type="sibTrans" cxnId="{47DD2068-15FD-47B9-8200-BC29D4C183C2}">
      <dgm:prSet/>
      <dgm:spPr/>
      <dgm:t>
        <a:bodyPr/>
        <a:lstStyle/>
        <a:p>
          <a:endParaRPr lang="pl-PL"/>
        </a:p>
      </dgm:t>
    </dgm:pt>
    <dgm:pt modelId="{D687B513-29C8-4F5F-A15E-9439D93D739C}">
      <dgm:prSet custT="1"/>
      <dgm:spPr/>
      <dgm:t>
        <a:bodyPr/>
        <a:lstStyle/>
        <a:p>
          <a:pPr rtl="0"/>
          <a:r>
            <a:rPr lang="pl-PL" sz="2000" dirty="0" smtClean="0"/>
            <a:t>warunki zmiany albo rozwiązania umowy ramowej</a:t>
          </a:r>
          <a:endParaRPr lang="pl-PL" sz="2000" dirty="0"/>
        </a:p>
      </dgm:t>
    </dgm:pt>
    <dgm:pt modelId="{34A85B93-3529-4667-A476-5971E59B1039}" type="parTrans" cxnId="{060E101B-1DE6-49DF-9B96-58AFAC7C6A2F}">
      <dgm:prSet/>
      <dgm:spPr/>
      <dgm:t>
        <a:bodyPr/>
        <a:lstStyle/>
        <a:p>
          <a:endParaRPr lang="pl-PL"/>
        </a:p>
      </dgm:t>
    </dgm:pt>
    <dgm:pt modelId="{7532C77B-3CAA-4DA9-BEEA-0FD6B1310938}" type="sibTrans" cxnId="{060E101B-1DE6-49DF-9B96-58AFAC7C6A2F}">
      <dgm:prSet/>
      <dgm:spPr/>
      <dgm:t>
        <a:bodyPr/>
        <a:lstStyle/>
        <a:p>
          <a:endParaRPr lang="pl-PL"/>
        </a:p>
      </dgm:t>
    </dgm:pt>
    <dgm:pt modelId="{7C504DB7-A708-4345-B297-72548F2731A6}">
      <dgm:prSet custT="1"/>
      <dgm:spPr/>
      <dgm:t>
        <a:bodyPr/>
        <a:lstStyle/>
        <a:p>
          <a:pPr rtl="0"/>
          <a:r>
            <a:rPr lang="pl-PL" sz="2000" dirty="0" smtClean="0"/>
            <a:t>zobowiązanie RLGD do zamieszczenia umowy ramowej wraz z LSR na stronie internetowej RLGD</a:t>
          </a:r>
          <a:endParaRPr lang="pl-PL" sz="2000" dirty="0"/>
        </a:p>
      </dgm:t>
    </dgm:pt>
    <dgm:pt modelId="{CADBC4C1-135B-4572-8D70-08F5EE7360A1}" type="parTrans" cxnId="{1D20EDD0-E70E-4C88-A9F8-E4E6E875768C}">
      <dgm:prSet/>
      <dgm:spPr/>
      <dgm:t>
        <a:bodyPr/>
        <a:lstStyle/>
        <a:p>
          <a:endParaRPr lang="pl-PL"/>
        </a:p>
      </dgm:t>
    </dgm:pt>
    <dgm:pt modelId="{B53E0F02-186E-42B5-B315-0D24582F4BE4}" type="sibTrans" cxnId="{1D20EDD0-E70E-4C88-A9F8-E4E6E875768C}">
      <dgm:prSet/>
      <dgm:spPr/>
      <dgm:t>
        <a:bodyPr/>
        <a:lstStyle/>
        <a:p>
          <a:endParaRPr lang="pl-PL"/>
        </a:p>
      </dgm:t>
    </dgm:pt>
    <dgm:pt modelId="{82A14703-4555-46CD-9A5B-28515614DB3E}">
      <dgm:prSet custT="1"/>
      <dgm:spPr/>
      <dgm:t>
        <a:bodyPr/>
        <a:lstStyle/>
        <a:p>
          <a:pPr rtl="0"/>
          <a:r>
            <a:rPr lang="pl-PL" sz="2000" dirty="0" smtClean="0"/>
            <a:t>zobowiązanie RLGD do stosowania wytycznych wydawanych przez IZ</a:t>
          </a:r>
          <a:endParaRPr lang="pl-PL" sz="2000" dirty="0"/>
        </a:p>
      </dgm:t>
    </dgm:pt>
    <dgm:pt modelId="{BD2F494D-6FBE-4DC7-BEC5-67AB5B8F516C}" type="parTrans" cxnId="{EC963D05-FBD6-403E-A876-40523B417CDF}">
      <dgm:prSet/>
      <dgm:spPr/>
      <dgm:t>
        <a:bodyPr/>
        <a:lstStyle/>
        <a:p>
          <a:endParaRPr lang="pl-PL"/>
        </a:p>
      </dgm:t>
    </dgm:pt>
    <dgm:pt modelId="{F187D019-AED4-464B-A8DF-1546AEB572B8}" type="sibTrans" cxnId="{EC963D05-FBD6-403E-A876-40523B417CDF}">
      <dgm:prSet/>
      <dgm:spPr/>
      <dgm:t>
        <a:bodyPr/>
        <a:lstStyle/>
        <a:p>
          <a:endParaRPr lang="pl-PL"/>
        </a:p>
      </dgm:t>
    </dgm:pt>
    <dgm:pt modelId="{A01FF97B-7AB2-4459-81A4-48EFA9A0F254}">
      <dgm:prSet custT="1"/>
      <dgm:spPr/>
      <dgm:t>
        <a:bodyPr/>
        <a:lstStyle/>
        <a:p>
          <a:pPr rtl="0"/>
          <a:r>
            <a:rPr lang="pl-PL" sz="2000" dirty="0" smtClean="0"/>
            <a:t>LSR stanowi załącznik do umowy ramowej</a:t>
          </a:r>
          <a:endParaRPr lang="pl-PL" sz="2000" dirty="0"/>
        </a:p>
      </dgm:t>
    </dgm:pt>
    <dgm:pt modelId="{1026B675-65EF-4220-B17C-5B1A1D637C30}" type="parTrans" cxnId="{2445BB77-906E-4C99-99BC-77F6C129B216}">
      <dgm:prSet/>
      <dgm:spPr/>
      <dgm:t>
        <a:bodyPr/>
        <a:lstStyle/>
        <a:p>
          <a:endParaRPr lang="pl-PL"/>
        </a:p>
      </dgm:t>
    </dgm:pt>
    <dgm:pt modelId="{3325782D-BC52-44CA-BB9C-55647D1B881C}" type="sibTrans" cxnId="{2445BB77-906E-4C99-99BC-77F6C129B216}">
      <dgm:prSet/>
      <dgm:spPr/>
      <dgm:t>
        <a:bodyPr/>
        <a:lstStyle/>
        <a:p>
          <a:endParaRPr lang="pl-PL"/>
        </a:p>
      </dgm:t>
    </dgm:pt>
    <dgm:pt modelId="{E7745C62-4F92-499F-A6C8-D90527431EE3}" type="pres">
      <dgm:prSet presAssocID="{5A624D50-1AB1-4E8E-A984-33D72A7B582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623DD3C7-273D-4227-BED4-B1FC691D690D}" type="pres">
      <dgm:prSet presAssocID="{FB94E851-21D8-4648-9DF8-00D8A68F7E9C}" presName="parentText" presStyleLbl="node1" presStyleIdx="0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37BBBE4-4919-47AA-8161-F2EB3FB1632C}" type="pres">
      <dgm:prSet presAssocID="{D33AC04E-05E3-4514-BB62-181D29E8D3F3}" presName="spacer" presStyleCnt="0"/>
      <dgm:spPr/>
    </dgm:pt>
    <dgm:pt modelId="{6648F4D3-F653-438B-8579-6266086806DD}" type="pres">
      <dgm:prSet presAssocID="{AA1F856A-53B1-48CE-B0FF-5229DD46D3E9}" presName="parentText" presStyleLbl="node1" presStyleIdx="1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4033789-F126-47D5-B379-69000BA03C3A}" type="pres">
      <dgm:prSet presAssocID="{F6981BCC-0293-4808-8B58-FBE17CBCBE77}" presName="spacer" presStyleCnt="0"/>
      <dgm:spPr/>
    </dgm:pt>
    <dgm:pt modelId="{B99C7237-AAC1-4DCC-9C7C-005319575399}" type="pres">
      <dgm:prSet presAssocID="{01115D3E-87A6-4EAC-9613-0EA5285DADD2}" presName="parentText" presStyleLbl="node1" presStyleIdx="2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F773F23-FE70-4600-9EFC-01CBFE973AC6}" type="pres">
      <dgm:prSet presAssocID="{01115D3E-87A6-4EAC-9613-0EA5285DADD2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B7EB073-1339-4DF7-9203-E506E524A1D1}" type="pres">
      <dgm:prSet presAssocID="{803B33C8-D0AF-4D47-8164-37B950683429}" presName="parentText" presStyleLbl="node1" presStyleIdx="3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0487DBD-460B-4208-99CC-1F01368A2E29}" type="pres">
      <dgm:prSet presAssocID="{F1301652-C692-41A4-82CB-2067BB7CE528}" presName="spacer" presStyleCnt="0"/>
      <dgm:spPr/>
    </dgm:pt>
    <dgm:pt modelId="{9F3212AF-1F03-452A-B5CA-32B56A55414A}" type="pres">
      <dgm:prSet presAssocID="{B6F78216-871A-4486-A540-AC4FF989DF7B}" presName="parentText" presStyleLbl="node1" presStyleIdx="4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BC3CE8C9-1424-4055-B1BA-74822E5899D6}" type="pres">
      <dgm:prSet presAssocID="{2E9D97D1-590B-4272-AA31-FC68CA50CD69}" presName="spacer" presStyleCnt="0"/>
      <dgm:spPr/>
    </dgm:pt>
    <dgm:pt modelId="{F7704FD2-74A0-4A01-A438-321CF4CF86F1}" type="pres">
      <dgm:prSet presAssocID="{D687B513-29C8-4F5F-A15E-9439D93D739C}" presName="parentText" presStyleLbl="node1" presStyleIdx="5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8502F16-445F-44E5-A05B-6717BE9542C0}" type="pres">
      <dgm:prSet presAssocID="{7532C77B-3CAA-4DA9-BEEA-0FD6B1310938}" presName="spacer" presStyleCnt="0"/>
      <dgm:spPr/>
    </dgm:pt>
    <dgm:pt modelId="{F7438014-420A-4355-9C21-A1C4BF694307}" type="pres">
      <dgm:prSet presAssocID="{7C504DB7-A708-4345-B297-72548F2731A6}" presName="parentText" presStyleLbl="node1" presStyleIdx="6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CAA1CBB-F583-4A22-BA5F-1580C53CEBBB}" type="pres">
      <dgm:prSet presAssocID="{B53E0F02-186E-42B5-B315-0D24582F4BE4}" presName="spacer" presStyleCnt="0"/>
      <dgm:spPr/>
    </dgm:pt>
    <dgm:pt modelId="{E6A42A9B-9B5B-4AD5-B182-46E5DCC09C42}" type="pres">
      <dgm:prSet presAssocID="{82A14703-4555-46CD-9A5B-28515614DB3E}" presName="parentText" presStyleLbl="node1" presStyleIdx="7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8C5BCB3-C70D-4971-864E-0437BCEA204A}" type="pres">
      <dgm:prSet presAssocID="{F187D019-AED4-464B-A8DF-1546AEB572B8}" presName="spacer" presStyleCnt="0"/>
      <dgm:spPr/>
    </dgm:pt>
    <dgm:pt modelId="{E75C1C1F-8250-4DEA-B327-02B6AA21FCFF}" type="pres">
      <dgm:prSet presAssocID="{A01FF97B-7AB2-4459-81A4-48EFA9A0F254}" presName="parentText" presStyleLbl="node1" presStyleIdx="8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21A1CDF7-7147-4847-B98A-855406A005EA}" type="presOf" srcId="{FB94E851-21D8-4648-9DF8-00D8A68F7E9C}" destId="{623DD3C7-273D-4227-BED4-B1FC691D690D}" srcOrd="0" destOrd="0" presId="urn:microsoft.com/office/officeart/2005/8/layout/vList2"/>
    <dgm:cxn modelId="{D9BB4597-DA7D-4177-B1BB-040AA774EC7F}" type="presOf" srcId="{29799FD7-CECA-4D30-921F-7BA4D3FB028E}" destId="{4F773F23-FE70-4600-9EFC-01CBFE973AC6}" srcOrd="0" destOrd="2" presId="urn:microsoft.com/office/officeart/2005/8/layout/vList2"/>
    <dgm:cxn modelId="{732BBBD3-A258-4C05-83C5-DA1A4522B641}" srcId="{01115D3E-87A6-4EAC-9613-0EA5285DADD2}" destId="{19305B2B-AA3E-4CCE-AF9F-A12D3FE15776}" srcOrd="1" destOrd="0" parTransId="{298566EF-A57C-4F84-B5AB-07707A4D1CD2}" sibTransId="{6FE65D5C-9AD0-47EA-B2EB-41BED097139B}"/>
    <dgm:cxn modelId="{DAEA6CB6-0318-498D-B4BB-502451368F85}" srcId="{5A624D50-1AB1-4E8E-A984-33D72A7B582A}" destId="{FB94E851-21D8-4648-9DF8-00D8A68F7E9C}" srcOrd="0" destOrd="0" parTransId="{8C7F23F4-C71E-4F6A-9FC2-1C6A27C7E219}" sibTransId="{D33AC04E-05E3-4514-BB62-181D29E8D3F3}"/>
    <dgm:cxn modelId="{7911E233-161C-4D42-969F-51572AFEFEE0}" type="presOf" srcId="{AA1F856A-53B1-48CE-B0FF-5229DD46D3E9}" destId="{6648F4D3-F653-438B-8579-6266086806DD}" srcOrd="0" destOrd="0" presId="urn:microsoft.com/office/officeart/2005/8/layout/vList2"/>
    <dgm:cxn modelId="{8C14FB6A-C467-4A79-A1A6-CAD77EF2FAD2}" srcId="{5A624D50-1AB1-4E8E-A984-33D72A7B582A}" destId="{803B33C8-D0AF-4D47-8164-37B950683429}" srcOrd="3" destOrd="0" parTransId="{01744ED1-7D11-4718-ACAC-65F007C3DADF}" sibTransId="{F1301652-C692-41A4-82CB-2067BB7CE528}"/>
    <dgm:cxn modelId="{2C47027B-2FE4-47FC-8CA7-071F8BECE4D4}" type="presOf" srcId="{A01FF97B-7AB2-4459-81A4-48EFA9A0F254}" destId="{E75C1C1F-8250-4DEA-B327-02B6AA21FCFF}" srcOrd="0" destOrd="0" presId="urn:microsoft.com/office/officeart/2005/8/layout/vList2"/>
    <dgm:cxn modelId="{90D7315C-E2A9-4E7D-859E-1901A86524C5}" type="presOf" srcId="{D687B513-29C8-4F5F-A15E-9439D93D739C}" destId="{F7704FD2-74A0-4A01-A438-321CF4CF86F1}" srcOrd="0" destOrd="0" presId="urn:microsoft.com/office/officeart/2005/8/layout/vList2"/>
    <dgm:cxn modelId="{55A7F7E4-D17A-4AFC-A005-5BE30ADFE1D2}" type="presOf" srcId="{B6F78216-871A-4486-A540-AC4FF989DF7B}" destId="{9F3212AF-1F03-452A-B5CA-32B56A55414A}" srcOrd="0" destOrd="0" presId="urn:microsoft.com/office/officeart/2005/8/layout/vList2"/>
    <dgm:cxn modelId="{5CFE2EF1-11E6-4890-BDFF-DBFE6C013B50}" type="presOf" srcId="{803B33C8-D0AF-4D47-8164-37B950683429}" destId="{9B7EB073-1339-4DF7-9203-E506E524A1D1}" srcOrd="0" destOrd="0" presId="urn:microsoft.com/office/officeart/2005/8/layout/vList2"/>
    <dgm:cxn modelId="{9F43395F-0796-47A1-B40E-38C989A24005}" srcId="{01115D3E-87A6-4EAC-9613-0EA5285DADD2}" destId="{C091E665-D8F1-4309-A4CD-9F7F948BA37E}" srcOrd="0" destOrd="0" parTransId="{691D3E9A-9B78-4F13-B5E3-326824B0DFCF}" sibTransId="{523CE700-E887-4174-A50A-27F1B8E99DF5}"/>
    <dgm:cxn modelId="{067B8F7F-6476-4F37-8495-8BD4F7E80A1E}" type="presOf" srcId="{19305B2B-AA3E-4CCE-AF9F-A12D3FE15776}" destId="{4F773F23-FE70-4600-9EFC-01CBFE973AC6}" srcOrd="0" destOrd="1" presId="urn:microsoft.com/office/officeart/2005/8/layout/vList2"/>
    <dgm:cxn modelId="{9FD528CE-8618-46F6-8D14-70B9E7F9B1DC}" type="presOf" srcId="{5A624D50-1AB1-4E8E-A984-33D72A7B582A}" destId="{E7745C62-4F92-499F-A6C8-D90527431EE3}" srcOrd="0" destOrd="0" presId="urn:microsoft.com/office/officeart/2005/8/layout/vList2"/>
    <dgm:cxn modelId="{FCC6FE7C-5CD2-4A6E-B606-0372E4CB5C33}" srcId="{5A624D50-1AB1-4E8E-A984-33D72A7B582A}" destId="{01115D3E-87A6-4EAC-9613-0EA5285DADD2}" srcOrd="2" destOrd="0" parTransId="{FFC27579-FA02-4872-B6FE-4B06BDE25A0F}" sibTransId="{A465A451-26C5-472E-89C9-16E1C0C26B3D}"/>
    <dgm:cxn modelId="{060E101B-1DE6-49DF-9B96-58AFAC7C6A2F}" srcId="{5A624D50-1AB1-4E8E-A984-33D72A7B582A}" destId="{D687B513-29C8-4F5F-A15E-9439D93D739C}" srcOrd="5" destOrd="0" parTransId="{34A85B93-3529-4667-A476-5971E59B1039}" sibTransId="{7532C77B-3CAA-4DA9-BEEA-0FD6B1310938}"/>
    <dgm:cxn modelId="{9355415C-B9FB-4625-B86F-CD2DF133CC4A}" type="presOf" srcId="{82A14703-4555-46CD-9A5B-28515614DB3E}" destId="{E6A42A9B-9B5B-4AD5-B182-46E5DCC09C42}" srcOrd="0" destOrd="0" presId="urn:microsoft.com/office/officeart/2005/8/layout/vList2"/>
    <dgm:cxn modelId="{D4F54607-1BF3-4F4D-851F-7E3ECCE023DA}" srcId="{01115D3E-87A6-4EAC-9613-0EA5285DADD2}" destId="{29799FD7-CECA-4D30-921F-7BA4D3FB028E}" srcOrd="2" destOrd="0" parTransId="{8576E9A4-48BE-4F27-B76D-36829281CF1D}" sibTransId="{FA89ED2D-5C83-4F46-8D6B-90FB2F33A1AE}"/>
    <dgm:cxn modelId="{47DD2068-15FD-47B9-8200-BC29D4C183C2}" srcId="{5A624D50-1AB1-4E8E-A984-33D72A7B582A}" destId="{B6F78216-871A-4486-A540-AC4FF989DF7B}" srcOrd="4" destOrd="0" parTransId="{7C48387D-5E5E-47E8-A93B-58D9598B9920}" sibTransId="{2E9D97D1-590B-4272-AA31-FC68CA50CD69}"/>
    <dgm:cxn modelId="{1D20EDD0-E70E-4C88-A9F8-E4E6E875768C}" srcId="{5A624D50-1AB1-4E8E-A984-33D72A7B582A}" destId="{7C504DB7-A708-4345-B297-72548F2731A6}" srcOrd="6" destOrd="0" parTransId="{CADBC4C1-135B-4572-8D70-08F5EE7360A1}" sibTransId="{B53E0F02-186E-42B5-B315-0D24582F4BE4}"/>
    <dgm:cxn modelId="{82993502-6EAC-41E0-BACF-7E0E6ADCD842}" type="presOf" srcId="{C091E665-D8F1-4309-A4CD-9F7F948BA37E}" destId="{4F773F23-FE70-4600-9EFC-01CBFE973AC6}" srcOrd="0" destOrd="0" presId="urn:microsoft.com/office/officeart/2005/8/layout/vList2"/>
    <dgm:cxn modelId="{2445BB77-906E-4C99-99BC-77F6C129B216}" srcId="{5A624D50-1AB1-4E8E-A984-33D72A7B582A}" destId="{A01FF97B-7AB2-4459-81A4-48EFA9A0F254}" srcOrd="8" destOrd="0" parTransId="{1026B675-65EF-4220-B17C-5B1A1D637C30}" sibTransId="{3325782D-BC52-44CA-BB9C-55647D1B881C}"/>
    <dgm:cxn modelId="{730CFD0C-4780-46ED-B8CD-8E4378AE4F01}" type="presOf" srcId="{7C504DB7-A708-4345-B297-72548F2731A6}" destId="{F7438014-420A-4355-9C21-A1C4BF694307}" srcOrd="0" destOrd="0" presId="urn:microsoft.com/office/officeart/2005/8/layout/vList2"/>
    <dgm:cxn modelId="{EC963D05-FBD6-403E-A876-40523B417CDF}" srcId="{5A624D50-1AB1-4E8E-A984-33D72A7B582A}" destId="{82A14703-4555-46CD-9A5B-28515614DB3E}" srcOrd="7" destOrd="0" parTransId="{BD2F494D-6FBE-4DC7-BEC5-67AB5B8F516C}" sibTransId="{F187D019-AED4-464B-A8DF-1546AEB572B8}"/>
    <dgm:cxn modelId="{F1532C14-B5BF-4B45-AE98-38947E69A8EA}" srcId="{5A624D50-1AB1-4E8E-A984-33D72A7B582A}" destId="{AA1F856A-53B1-48CE-B0FF-5229DD46D3E9}" srcOrd="1" destOrd="0" parTransId="{1CBE563C-47CA-43AD-924B-F26995CC605D}" sibTransId="{F6981BCC-0293-4808-8B58-FBE17CBCBE77}"/>
    <dgm:cxn modelId="{564D3822-3E28-4BD3-B7B3-FD36D1C41E9B}" type="presOf" srcId="{01115D3E-87A6-4EAC-9613-0EA5285DADD2}" destId="{B99C7237-AAC1-4DCC-9C7C-005319575399}" srcOrd="0" destOrd="0" presId="urn:microsoft.com/office/officeart/2005/8/layout/vList2"/>
    <dgm:cxn modelId="{3DAA9F1E-E600-45B9-980E-4D6C8A93997C}" type="presParOf" srcId="{E7745C62-4F92-499F-A6C8-D90527431EE3}" destId="{623DD3C7-273D-4227-BED4-B1FC691D690D}" srcOrd="0" destOrd="0" presId="urn:microsoft.com/office/officeart/2005/8/layout/vList2"/>
    <dgm:cxn modelId="{161EAFC3-6FA5-464F-99F8-5852FF9BA174}" type="presParOf" srcId="{E7745C62-4F92-499F-A6C8-D90527431EE3}" destId="{537BBBE4-4919-47AA-8161-F2EB3FB1632C}" srcOrd="1" destOrd="0" presId="urn:microsoft.com/office/officeart/2005/8/layout/vList2"/>
    <dgm:cxn modelId="{4798B304-F815-4683-AD9A-2473E8C556DF}" type="presParOf" srcId="{E7745C62-4F92-499F-A6C8-D90527431EE3}" destId="{6648F4D3-F653-438B-8579-6266086806DD}" srcOrd="2" destOrd="0" presId="urn:microsoft.com/office/officeart/2005/8/layout/vList2"/>
    <dgm:cxn modelId="{A92C423A-683B-4689-9DB3-DF6CF7184956}" type="presParOf" srcId="{E7745C62-4F92-499F-A6C8-D90527431EE3}" destId="{74033789-F126-47D5-B379-69000BA03C3A}" srcOrd="3" destOrd="0" presId="urn:microsoft.com/office/officeart/2005/8/layout/vList2"/>
    <dgm:cxn modelId="{568FB2F5-A9BB-4E45-BBF4-9E7A86CDEDA4}" type="presParOf" srcId="{E7745C62-4F92-499F-A6C8-D90527431EE3}" destId="{B99C7237-AAC1-4DCC-9C7C-005319575399}" srcOrd="4" destOrd="0" presId="urn:microsoft.com/office/officeart/2005/8/layout/vList2"/>
    <dgm:cxn modelId="{CBBE781C-925E-44B5-9927-0648147577BE}" type="presParOf" srcId="{E7745C62-4F92-499F-A6C8-D90527431EE3}" destId="{4F773F23-FE70-4600-9EFC-01CBFE973AC6}" srcOrd="5" destOrd="0" presId="urn:microsoft.com/office/officeart/2005/8/layout/vList2"/>
    <dgm:cxn modelId="{BA25DEA6-2659-4DDC-8414-0619E7C4B861}" type="presParOf" srcId="{E7745C62-4F92-499F-A6C8-D90527431EE3}" destId="{9B7EB073-1339-4DF7-9203-E506E524A1D1}" srcOrd="6" destOrd="0" presId="urn:microsoft.com/office/officeart/2005/8/layout/vList2"/>
    <dgm:cxn modelId="{1F671D2C-62C3-4BA8-9B6F-5465C0241EFB}" type="presParOf" srcId="{E7745C62-4F92-499F-A6C8-D90527431EE3}" destId="{20487DBD-460B-4208-99CC-1F01368A2E29}" srcOrd="7" destOrd="0" presId="urn:microsoft.com/office/officeart/2005/8/layout/vList2"/>
    <dgm:cxn modelId="{69D19310-3C3E-4AFB-AA36-A1C176752AA1}" type="presParOf" srcId="{E7745C62-4F92-499F-A6C8-D90527431EE3}" destId="{9F3212AF-1F03-452A-B5CA-32B56A55414A}" srcOrd="8" destOrd="0" presId="urn:microsoft.com/office/officeart/2005/8/layout/vList2"/>
    <dgm:cxn modelId="{13BAFC73-7617-41E4-8D5D-9734AF38AC5C}" type="presParOf" srcId="{E7745C62-4F92-499F-A6C8-D90527431EE3}" destId="{BC3CE8C9-1424-4055-B1BA-74822E5899D6}" srcOrd="9" destOrd="0" presId="urn:microsoft.com/office/officeart/2005/8/layout/vList2"/>
    <dgm:cxn modelId="{09C2A9E7-5812-4A91-9D4F-284A4075CA24}" type="presParOf" srcId="{E7745C62-4F92-499F-A6C8-D90527431EE3}" destId="{F7704FD2-74A0-4A01-A438-321CF4CF86F1}" srcOrd="10" destOrd="0" presId="urn:microsoft.com/office/officeart/2005/8/layout/vList2"/>
    <dgm:cxn modelId="{7250537C-3818-427E-94FD-CAAADAB5F8EB}" type="presParOf" srcId="{E7745C62-4F92-499F-A6C8-D90527431EE3}" destId="{58502F16-445F-44E5-A05B-6717BE9542C0}" srcOrd="11" destOrd="0" presId="urn:microsoft.com/office/officeart/2005/8/layout/vList2"/>
    <dgm:cxn modelId="{40A21AF7-12B7-4D7F-B43B-55CD0B3B2A1B}" type="presParOf" srcId="{E7745C62-4F92-499F-A6C8-D90527431EE3}" destId="{F7438014-420A-4355-9C21-A1C4BF694307}" srcOrd="12" destOrd="0" presId="urn:microsoft.com/office/officeart/2005/8/layout/vList2"/>
    <dgm:cxn modelId="{F5DF5D45-7865-47B4-9109-25B5BEAEDF39}" type="presParOf" srcId="{E7745C62-4F92-499F-A6C8-D90527431EE3}" destId="{CCAA1CBB-F583-4A22-BA5F-1580C53CEBBB}" srcOrd="13" destOrd="0" presId="urn:microsoft.com/office/officeart/2005/8/layout/vList2"/>
    <dgm:cxn modelId="{689E1FBC-6C87-48E8-B2AD-9FC76E0DD679}" type="presParOf" srcId="{E7745C62-4F92-499F-A6C8-D90527431EE3}" destId="{E6A42A9B-9B5B-4AD5-B182-46E5DCC09C42}" srcOrd="14" destOrd="0" presId="urn:microsoft.com/office/officeart/2005/8/layout/vList2"/>
    <dgm:cxn modelId="{2B0BB387-0F9A-4EE9-A1C9-6A00769DA1D9}" type="presParOf" srcId="{E7745C62-4F92-499F-A6C8-D90527431EE3}" destId="{A8C5BCB3-C70D-4971-864E-0437BCEA204A}" srcOrd="15" destOrd="0" presId="urn:microsoft.com/office/officeart/2005/8/layout/vList2"/>
    <dgm:cxn modelId="{0ED59405-1FDF-4841-805B-1F203458B8AA}" type="presParOf" srcId="{E7745C62-4F92-499F-A6C8-D90527431EE3}" destId="{E75C1C1F-8250-4DEA-B327-02B6AA21FCFF}" srcOrd="1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6CA0261-9BD0-4FEB-A08D-625644E7E72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715ABEFC-935C-47C4-9089-E4E94198CF5F}">
      <dgm:prSet custT="1"/>
      <dgm:spPr/>
      <dgm:t>
        <a:bodyPr/>
        <a:lstStyle/>
        <a:p>
          <a:pPr rtl="0"/>
          <a:r>
            <a:rPr lang="pl-PL" sz="2400" dirty="0" smtClean="0"/>
            <a:t>Budżet </a:t>
          </a:r>
        </a:p>
        <a:p>
          <a:pPr rtl="0"/>
          <a:r>
            <a:rPr lang="pl-PL" sz="2400" dirty="0" smtClean="0"/>
            <a:t>Priorytetu 3.:   </a:t>
          </a:r>
        </a:p>
        <a:p>
          <a:pPr rtl="0"/>
          <a:r>
            <a:rPr lang="pl-PL" sz="2400" dirty="0" smtClean="0"/>
            <a:t>67 mln euro </a:t>
          </a:r>
          <a:endParaRPr lang="pl-PL" sz="2400" dirty="0"/>
        </a:p>
      </dgm:t>
    </dgm:pt>
    <dgm:pt modelId="{7759DB49-F85F-4EE1-9915-E91761B227D1}" type="parTrans" cxnId="{5FADFF7E-F103-4793-9E4E-456D2C1D9608}">
      <dgm:prSet/>
      <dgm:spPr/>
      <dgm:t>
        <a:bodyPr/>
        <a:lstStyle/>
        <a:p>
          <a:endParaRPr lang="pl-PL"/>
        </a:p>
      </dgm:t>
    </dgm:pt>
    <dgm:pt modelId="{F9D64585-3477-41D2-8F5C-B3AA0059AA50}" type="sibTrans" cxnId="{5FADFF7E-F103-4793-9E4E-456D2C1D9608}">
      <dgm:prSet/>
      <dgm:spPr/>
      <dgm:t>
        <a:bodyPr/>
        <a:lstStyle/>
        <a:p>
          <a:endParaRPr lang="pl-PL"/>
        </a:p>
      </dgm:t>
    </dgm:pt>
    <dgm:pt modelId="{B05EECFF-4391-4C80-A0D4-F1D26D489BFA}">
      <dgm:prSet custT="1"/>
      <dgm:spPr/>
      <dgm:t>
        <a:bodyPr/>
        <a:lstStyle/>
        <a:p>
          <a:pPr rtl="0"/>
          <a:r>
            <a:rPr lang="pl-PL" sz="1800" dirty="0" smtClean="0"/>
            <a:t>Pomoc przygotowawcza:  </a:t>
          </a:r>
        </a:p>
        <a:p>
          <a:pPr rtl="0"/>
          <a:r>
            <a:rPr lang="pl-PL" sz="1800" dirty="0" smtClean="0"/>
            <a:t>85 tys. euro </a:t>
          </a:r>
          <a:endParaRPr lang="pl-PL" sz="1800" dirty="0"/>
        </a:p>
      </dgm:t>
    </dgm:pt>
    <dgm:pt modelId="{6D4134BA-CFDE-4210-B107-9FB89BE68841}" type="parTrans" cxnId="{176D4588-7E16-439E-B385-1787D33C449E}">
      <dgm:prSet/>
      <dgm:spPr/>
      <dgm:t>
        <a:bodyPr/>
        <a:lstStyle/>
        <a:p>
          <a:endParaRPr lang="pl-PL"/>
        </a:p>
      </dgm:t>
    </dgm:pt>
    <dgm:pt modelId="{781AED87-B2B8-4623-B246-5C7CAA8611C7}" type="sibTrans" cxnId="{176D4588-7E16-439E-B385-1787D33C449E}">
      <dgm:prSet/>
      <dgm:spPr/>
      <dgm:t>
        <a:bodyPr/>
        <a:lstStyle/>
        <a:p>
          <a:endParaRPr lang="pl-PL"/>
        </a:p>
      </dgm:t>
    </dgm:pt>
    <dgm:pt modelId="{B0CCC938-5655-4D22-ADAB-DBFC2B33EF96}">
      <dgm:prSet/>
      <dgm:spPr/>
      <dgm:t>
        <a:bodyPr/>
        <a:lstStyle/>
        <a:p>
          <a:pPr rtl="0"/>
          <a:r>
            <a:rPr lang="pl-PL" dirty="0" smtClean="0"/>
            <a:t>66,915 mln euro - na realizację lokalnych strategii rozwoju </a:t>
          </a:r>
          <a:endParaRPr lang="pl-PL" dirty="0"/>
        </a:p>
      </dgm:t>
    </dgm:pt>
    <dgm:pt modelId="{FE5B111B-3023-4EA1-80FE-B95F19D06EE0}" type="parTrans" cxnId="{6739C066-907C-48AB-9559-49A286353C6B}">
      <dgm:prSet/>
      <dgm:spPr/>
      <dgm:t>
        <a:bodyPr/>
        <a:lstStyle/>
        <a:p>
          <a:endParaRPr lang="pl-PL"/>
        </a:p>
      </dgm:t>
    </dgm:pt>
    <dgm:pt modelId="{1D87B792-298F-4AF9-A445-F646F601B2F2}" type="sibTrans" cxnId="{6739C066-907C-48AB-9559-49A286353C6B}">
      <dgm:prSet/>
      <dgm:spPr/>
      <dgm:t>
        <a:bodyPr/>
        <a:lstStyle/>
        <a:p>
          <a:endParaRPr lang="pl-PL"/>
        </a:p>
      </dgm:t>
    </dgm:pt>
    <dgm:pt modelId="{34636A51-EFB7-409E-AC2A-0330D209923F}" type="pres">
      <dgm:prSet presAssocID="{56CA0261-9BD0-4FEB-A08D-625644E7E721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67464525-2DC0-40D3-A645-EC96AA8AA29B}" type="pres">
      <dgm:prSet presAssocID="{56CA0261-9BD0-4FEB-A08D-625644E7E721}" presName="arrow" presStyleLbl="bgShp" presStyleIdx="0" presStyleCnt="1"/>
      <dgm:spPr/>
    </dgm:pt>
    <dgm:pt modelId="{C7CC9B9E-DCA8-445C-9AB2-47A790B1469B}" type="pres">
      <dgm:prSet presAssocID="{56CA0261-9BD0-4FEB-A08D-625644E7E721}" presName="linearProcess" presStyleCnt="0"/>
      <dgm:spPr/>
    </dgm:pt>
    <dgm:pt modelId="{66D67C75-68F4-4BA9-9866-F8EFC8FAA2A0}" type="pres">
      <dgm:prSet presAssocID="{715ABEFC-935C-47C4-9089-E4E94198CF5F}" presName="textNode" presStyleLbl="node1" presStyleIdx="0" presStyleCnt="3" custScaleX="61613" custScaleY="93774" custLinFactX="-5055" custLinFactNeighborX="-100000" custLinFactNeighborY="0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44B55A4-8C15-4873-BB47-BEF637360F22}" type="pres">
      <dgm:prSet presAssocID="{F9D64585-3477-41D2-8F5C-B3AA0059AA50}" presName="sibTrans" presStyleCnt="0"/>
      <dgm:spPr/>
    </dgm:pt>
    <dgm:pt modelId="{A8D5BFA1-2A37-48CA-BD1B-6860A8C1476F}" type="pres">
      <dgm:prSet presAssocID="{B05EECFF-4391-4C80-A0D4-F1D26D489BFA}" presName="textNode" presStyleLbl="node1" presStyleIdx="1" presStyleCnt="3" custScaleX="57552" custScaleY="8592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E61BE84-44E0-4EAC-9EF1-85768F204A62}" type="pres">
      <dgm:prSet presAssocID="{781AED87-B2B8-4623-B246-5C7CAA8611C7}" presName="sibTrans" presStyleCnt="0"/>
      <dgm:spPr/>
    </dgm:pt>
    <dgm:pt modelId="{C5AA9908-5474-450F-A59F-45C81E4A5C81}" type="pres">
      <dgm:prSet presAssocID="{B0CCC938-5655-4D22-ADAB-DBFC2B33EF96}" presName="textNode" presStyleLbl="node1" presStyleIdx="2" presStyleCnt="3" custScaleX="121390" custScaleY="132838" custLinFactX="5060" custLinFactNeighborX="100000" custLinFactNeighborY="1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5FADFF7E-F103-4793-9E4E-456D2C1D9608}" srcId="{56CA0261-9BD0-4FEB-A08D-625644E7E721}" destId="{715ABEFC-935C-47C4-9089-E4E94198CF5F}" srcOrd="0" destOrd="0" parTransId="{7759DB49-F85F-4EE1-9915-E91761B227D1}" sibTransId="{F9D64585-3477-41D2-8F5C-B3AA0059AA50}"/>
    <dgm:cxn modelId="{65FFE402-96C6-4113-ACC2-550D661556E2}" type="presOf" srcId="{B0CCC938-5655-4D22-ADAB-DBFC2B33EF96}" destId="{C5AA9908-5474-450F-A59F-45C81E4A5C81}" srcOrd="0" destOrd="0" presId="urn:microsoft.com/office/officeart/2005/8/layout/hProcess9"/>
    <dgm:cxn modelId="{EB1FAACD-B4E3-4105-B266-D8253F56113D}" type="presOf" srcId="{715ABEFC-935C-47C4-9089-E4E94198CF5F}" destId="{66D67C75-68F4-4BA9-9866-F8EFC8FAA2A0}" srcOrd="0" destOrd="0" presId="urn:microsoft.com/office/officeart/2005/8/layout/hProcess9"/>
    <dgm:cxn modelId="{6739C066-907C-48AB-9559-49A286353C6B}" srcId="{56CA0261-9BD0-4FEB-A08D-625644E7E721}" destId="{B0CCC938-5655-4D22-ADAB-DBFC2B33EF96}" srcOrd="2" destOrd="0" parTransId="{FE5B111B-3023-4EA1-80FE-B95F19D06EE0}" sibTransId="{1D87B792-298F-4AF9-A445-F646F601B2F2}"/>
    <dgm:cxn modelId="{176D4588-7E16-439E-B385-1787D33C449E}" srcId="{56CA0261-9BD0-4FEB-A08D-625644E7E721}" destId="{B05EECFF-4391-4C80-A0D4-F1D26D489BFA}" srcOrd="1" destOrd="0" parTransId="{6D4134BA-CFDE-4210-B107-9FB89BE68841}" sibTransId="{781AED87-B2B8-4623-B246-5C7CAA8611C7}"/>
    <dgm:cxn modelId="{946077A0-9C26-4AAE-943A-00053BFA2F13}" type="presOf" srcId="{56CA0261-9BD0-4FEB-A08D-625644E7E721}" destId="{34636A51-EFB7-409E-AC2A-0330D209923F}" srcOrd="0" destOrd="0" presId="urn:microsoft.com/office/officeart/2005/8/layout/hProcess9"/>
    <dgm:cxn modelId="{FDA51120-0049-42EA-B78B-B163F0FE255F}" type="presOf" srcId="{B05EECFF-4391-4C80-A0D4-F1D26D489BFA}" destId="{A8D5BFA1-2A37-48CA-BD1B-6860A8C1476F}" srcOrd="0" destOrd="0" presId="urn:microsoft.com/office/officeart/2005/8/layout/hProcess9"/>
    <dgm:cxn modelId="{577F9760-AF00-4903-9B22-C93FC48AB9AB}" type="presParOf" srcId="{34636A51-EFB7-409E-AC2A-0330D209923F}" destId="{67464525-2DC0-40D3-A645-EC96AA8AA29B}" srcOrd="0" destOrd="0" presId="urn:microsoft.com/office/officeart/2005/8/layout/hProcess9"/>
    <dgm:cxn modelId="{9C8F4C07-701E-4B15-A21A-02729B414D05}" type="presParOf" srcId="{34636A51-EFB7-409E-AC2A-0330D209923F}" destId="{C7CC9B9E-DCA8-445C-9AB2-47A790B1469B}" srcOrd="1" destOrd="0" presId="urn:microsoft.com/office/officeart/2005/8/layout/hProcess9"/>
    <dgm:cxn modelId="{B2666836-46A6-4856-90B3-9DCD10A2ACB3}" type="presParOf" srcId="{C7CC9B9E-DCA8-445C-9AB2-47A790B1469B}" destId="{66D67C75-68F4-4BA9-9866-F8EFC8FAA2A0}" srcOrd="0" destOrd="0" presId="urn:microsoft.com/office/officeart/2005/8/layout/hProcess9"/>
    <dgm:cxn modelId="{E8B6C9BD-082C-471B-B3A5-355D66FEC67E}" type="presParOf" srcId="{C7CC9B9E-DCA8-445C-9AB2-47A790B1469B}" destId="{544B55A4-8C15-4873-BB47-BEF637360F22}" srcOrd="1" destOrd="0" presId="urn:microsoft.com/office/officeart/2005/8/layout/hProcess9"/>
    <dgm:cxn modelId="{A7B8B403-056E-4BE4-8C8E-7555D21DC966}" type="presParOf" srcId="{C7CC9B9E-DCA8-445C-9AB2-47A790B1469B}" destId="{A8D5BFA1-2A37-48CA-BD1B-6860A8C1476F}" srcOrd="2" destOrd="0" presId="urn:microsoft.com/office/officeart/2005/8/layout/hProcess9"/>
    <dgm:cxn modelId="{D6C201CE-C184-4E11-9553-6A1F1CA7281F}" type="presParOf" srcId="{C7CC9B9E-DCA8-445C-9AB2-47A790B1469B}" destId="{CE61BE84-44E0-4EAC-9EF1-85768F204A62}" srcOrd="3" destOrd="0" presId="urn:microsoft.com/office/officeart/2005/8/layout/hProcess9"/>
    <dgm:cxn modelId="{1B6E4CD8-84C3-4AA5-88EF-DB2CE4CE7193}" type="presParOf" srcId="{C7CC9B9E-DCA8-445C-9AB2-47A790B1469B}" destId="{C5AA9908-5474-450F-A59F-45C81E4A5C81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173A513-8185-482B-988B-79FB9CB3AE2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EF39CCA4-F02B-407B-820C-2D8232971719}">
      <dgm:prSet/>
      <dgm:spPr/>
      <dgm:t>
        <a:bodyPr/>
        <a:lstStyle/>
        <a:p>
          <a:pPr rtl="0"/>
          <a:r>
            <a:rPr lang="pl-PL" dirty="0" smtClean="0"/>
            <a:t>podstawa: </a:t>
          </a:r>
          <a:endParaRPr lang="pl-PL" dirty="0"/>
        </a:p>
      </dgm:t>
    </dgm:pt>
    <dgm:pt modelId="{28123D42-D1B4-49E1-B638-49CE60C1F86E}" type="parTrans" cxnId="{8CFE22DA-EA1D-4B93-81A6-C2B5A4362851}">
      <dgm:prSet/>
      <dgm:spPr/>
      <dgm:t>
        <a:bodyPr/>
        <a:lstStyle/>
        <a:p>
          <a:endParaRPr lang="pl-PL"/>
        </a:p>
      </dgm:t>
    </dgm:pt>
    <dgm:pt modelId="{F6B36113-1629-4297-A012-16E2F653BAE1}" type="sibTrans" cxnId="{8CFE22DA-EA1D-4B93-81A6-C2B5A4362851}">
      <dgm:prSet/>
      <dgm:spPr/>
      <dgm:t>
        <a:bodyPr/>
        <a:lstStyle/>
        <a:p>
          <a:endParaRPr lang="pl-PL"/>
        </a:p>
      </dgm:t>
    </dgm:pt>
    <dgm:pt modelId="{332FDAD1-F442-4343-AAEF-FCE615025106}">
      <dgm:prSet custT="1"/>
      <dgm:spPr/>
      <dgm:t>
        <a:bodyPr/>
        <a:lstStyle/>
        <a:p>
          <a:pPr rtl="0"/>
          <a:r>
            <a:rPr lang="pl-PL" sz="2000" b="1" dirty="0" smtClean="0"/>
            <a:t>2 mln </a:t>
          </a:r>
          <a:r>
            <a:rPr lang="pl-PL" sz="2000" dirty="0" smtClean="0"/>
            <a:t>Euro na realizację każdej z LSR</a:t>
          </a:r>
          <a:endParaRPr lang="pl-PL" sz="2000" dirty="0"/>
        </a:p>
      </dgm:t>
    </dgm:pt>
    <dgm:pt modelId="{FACC0D83-19FF-4954-8D62-40EDE260359C}" type="parTrans" cxnId="{5D28CF14-CCEE-4A46-BD69-2F0A3951B3F4}">
      <dgm:prSet/>
      <dgm:spPr/>
      <dgm:t>
        <a:bodyPr/>
        <a:lstStyle/>
        <a:p>
          <a:endParaRPr lang="pl-PL"/>
        </a:p>
      </dgm:t>
    </dgm:pt>
    <dgm:pt modelId="{2B1295C4-544B-481E-B878-856E0774A953}" type="sibTrans" cxnId="{5D28CF14-CCEE-4A46-BD69-2F0A3951B3F4}">
      <dgm:prSet/>
      <dgm:spPr/>
      <dgm:t>
        <a:bodyPr/>
        <a:lstStyle/>
        <a:p>
          <a:endParaRPr lang="pl-PL"/>
        </a:p>
      </dgm:t>
    </dgm:pt>
    <dgm:pt modelId="{96DF4D98-2CFF-4B95-83D5-B5B9C59F1538}">
      <dgm:prSet/>
      <dgm:spPr/>
      <dgm:t>
        <a:bodyPr/>
        <a:lstStyle/>
        <a:p>
          <a:pPr rtl="0"/>
          <a:r>
            <a:rPr lang="pl-PL" dirty="0" smtClean="0"/>
            <a:t>dodatkowo:</a:t>
          </a:r>
          <a:endParaRPr lang="pl-PL" dirty="0"/>
        </a:p>
      </dgm:t>
    </dgm:pt>
    <dgm:pt modelId="{FFDBF0E7-2300-483C-A318-F82624D37159}" type="parTrans" cxnId="{46E69E23-1F8D-4B6F-9FA5-DC12D43F7A2F}">
      <dgm:prSet/>
      <dgm:spPr/>
      <dgm:t>
        <a:bodyPr/>
        <a:lstStyle/>
        <a:p>
          <a:endParaRPr lang="pl-PL"/>
        </a:p>
      </dgm:t>
    </dgm:pt>
    <dgm:pt modelId="{ADF86774-7D05-434B-967A-7FBC6CA45523}" type="sibTrans" cxnId="{46E69E23-1F8D-4B6F-9FA5-DC12D43F7A2F}">
      <dgm:prSet/>
      <dgm:spPr/>
      <dgm:t>
        <a:bodyPr/>
        <a:lstStyle/>
        <a:p>
          <a:endParaRPr lang="pl-PL"/>
        </a:p>
      </dgm:t>
    </dgm:pt>
    <dgm:pt modelId="{8C8AE15E-B8FE-4768-8C0F-FC7305A69C44}">
      <dgm:prSet custT="1"/>
      <dgm:spPr/>
      <dgm:t>
        <a:bodyPr/>
        <a:lstStyle/>
        <a:p>
          <a:pPr rtl="0"/>
          <a:r>
            <a:rPr lang="pl-PL" sz="1800" b="1" dirty="0" smtClean="0"/>
            <a:t>1 mln </a:t>
          </a:r>
          <a:r>
            <a:rPr lang="pl-PL" sz="1800" dirty="0" smtClean="0"/>
            <a:t>Euro – dla 5 pierwszych LSR z największa liczbą punktów uzyskaną w konkursie </a:t>
          </a:r>
          <a:endParaRPr lang="pl-PL" sz="1800" dirty="0"/>
        </a:p>
      </dgm:t>
    </dgm:pt>
    <dgm:pt modelId="{49516FF2-4AED-436F-B826-35B4E981E529}" type="parTrans" cxnId="{A50194AD-3133-45E1-AF32-39E15CC690AF}">
      <dgm:prSet/>
      <dgm:spPr/>
      <dgm:t>
        <a:bodyPr/>
        <a:lstStyle/>
        <a:p>
          <a:endParaRPr lang="pl-PL"/>
        </a:p>
      </dgm:t>
    </dgm:pt>
    <dgm:pt modelId="{B7CD29D7-D710-4ADA-A1E4-AA879EBD8747}" type="sibTrans" cxnId="{A50194AD-3133-45E1-AF32-39E15CC690AF}">
      <dgm:prSet/>
      <dgm:spPr/>
      <dgm:t>
        <a:bodyPr/>
        <a:lstStyle/>
        <a:p>
          <a:endParaRPr lang="pl-PL"/>
        </a:p>
      </dgm:t>
    </dgm:pt>
    <dgm:pt modelId="{2C1D5424-0C00-4EE7-A11C-7E62F3806F2B}">
      <dgm:prSet custT="1"/>
      <dgm:spPr/>
      <dgm:t>
        <a:bodyPr/>
        <a:lstStyle/>
        <a:p>
          <a:pPr rtl="0"/>
          <a:r>
            <a:rPr lang="pl-PL" sz="1800" b="1" dirty="0" smtClean="0"/>
            <a:t>0,4 </a:t>
          </a:r>
          <a:r>
            <a:rPr lang="pl-PL" sz="1800" dirty="0" smtClean="0"/>
            <a:t>mln Euro – dla 5 pierwszych LSR z największa liczbą punktów za kryterium - operacje planowane do wsparcia w ramach LSR</a:t>
          </a:r>
          <a:endParaRPr lang="pl-PL" sz="1800" dirty="0"/>
        </a:p>
      </dgm:t>
    </dgm:pt>
    <dgm:pt modelId="{37738D6A-0157-4505-B330-BFC1AE3B8C78}" type="parTrans" cxnId="{40F89E6D-41CB-4C69-84A4-092B57E63FE9}">
      <dgm:prSet/>
      <dgm:spPr/>
      <dgm:t>
        <a:bodyPr/>
        <a:lstStyle/>
        <a:p>
          <a:endParaRPr lang="pl-PL"/>
        </a:p>
      </dgm:t>
    </dgm:pt>
    <dgm:pt modelId="{67DE3DB1-E29C-466C-AD60-682F1DC7CF51}" type="sibTrans" cxnId="{40F89E6D-41CB-4C69-84A4-092B57E63FE9}">
      <dgm:prSet/>
      <dgm:spPr/>
      <dgm:t>
        <a:bodyPr/>
        <a:lstStyle/>
        <a:p>
          <a:endParaRPr lang="pl-PL"/>
        </a:p>
      </dgm:t>
    </dgm:pt>
    <dgm:pt modelId="{02F01C34-A10D-46EF-90CE-DB029D609BA8}">
      <dgm:prSet custT="1"/>
      <dgm:spPr/>
      <dgm:t>
        <a:bodyPr/>
        <a:lstStyle/>
        <a:p>
          <a:pPr rtl="0"/>
          <a:r>
            <a:rPr lang="pl-PL" sz="1800" b="1" dirty="0" smtClean="0"/>
            <a:t>0,2 </a:t>
          </a:r>
          <a:r>
            <a:rPr lang="pl-PL" sz="1800" dirty="0" smtClean="0"/>
            <a:t>mln Euro – dla 5 pierwszych LSR-  z największa liczbą punktów za kryterium wartość produkcji rybackiej dla terenu realizacji LSR                  </a:t>
          </a:r>
          <a:endParaRPr lang="pl-PL" sz="1800" dirty="0"/>
        </a:p>
      </dgm:t>
    </dgm:pt>
    <dgm:pt modelId="{0C59CE9A-3134-4390-9C2A-C015311BE6E6}" type="parTrans" cxnId="{1EE4DE72-4C77-4A93-9D36-789E38CF263B}">
      <dgm:prSet/>
      <dgm:spPr/>
      <dgm:t>
        <a:bodyPr/>
        <a:lstStyle/>
        <a:p>
          <a:endParaRPr lang="pl-PL"/>
        </a:p>
      </dgm:t>
    </dgm:pt>
    <dgm:pt modelId="{075AAB52-45E0-4FA9-A7C9-79578C78F2D5}" type="sibTrans" cxnId="{1EE4DE72-4C77-4A93-9D36-789E38CF263B}">
      <dgm:prSet/>
      <dgm:spPr/>
      <dgm:t>
        <a:bodyPr/>
        <a:lstStyle/>
        <a:p>
          <a:endParaRPr lang="pl-PL"/>
        </a:p>
      </dgm:t>
    </dgm:pt>
    <dgm:pt modelId="{88759C61-CAC2-46C4-BDC7-A148F95F7C92}">
      <dgm:prSet/>
      <dgm:spPr/>
      <dgm:t>
        <a:bodyPr/>
        <a:lstStyle/>
        <a:p>
          <a:pPr rtl="0"/>
          <a:r>
            <a:rPr lang="pl-PL" dirty="0" smtClean="0"/>
            <a:t>pozostałe z ww. podziału środki: </a:t>
          </a:r>
          <a:endParaRPr lang="pl-PL" dirty="0"/>
        </a:p>
      </dgm:t>
    </dgm:pt>
    <dgm:pt modelId="{61B2D69B-2D05-4863-8565-EF7D923FEF00}" type="parTrans" cxnId="{D789B005-5C54-40CA-A3C1-AFD4A7250A6B}">
      <dgm:prSet/>
      <dgm:spPr/>
      <dgm:t>
        <a:bodyPr/>
        <a:lstStyle/>
        <a:p>
          <a:endParaRPr lang="pl-PL"/>
        </a:p>
      </dgm:t>
    </dgm:pt>
    <dgm:pt modelId="{9E79907D-976D-4186-98FE-9C411A268504}" type="sibTrans" cxnId="{D789B005-5C54-40CA-A3C1-AFD4A7250A6B}">
      <dgm:prSet/>
      <dgm:spPr/>
      <dgm:t>
        <a:bodyPr/>
        <a:lstStyle/>
        <a:p>
          <a:endParaRPr lang="pl-PL"/>
        </a:p>
      </dgm:t>
    </dgm:pt>
    <dgm:pt modelId="{8F86927D-A511-4C6A-B829-3648C268B4F3}">
      <dgm:prSet/>
      <dgm:spPr/>
      <dgm:t>
        <a:bodyPr/>
        <a:lstStyle/>
        <a:p>
          <a:pPr rtl="0"/>
          <a:r>
            <a:rPr lang="pl-PL" dirty="0" smtClean="0"/>
            <a:t>ok. </a:t>
          </a:r>
          <a:r>
            <a:rPr lang="pl-PL" b="1" dirty="0" smtClean="0"/>
            <a:t>24 mln euro - </a:t>
          </a:r>
          <a:r>
            <a:rPr lang="pl-PL" dirty="0" smtClean="0"/>
            <a:t>dzieli się proporcjonalnie do liczby podmiotów sektora rybackiego na obszarze objętym realizacją danej LSR, na wszystkie wybrane LSR (szacunkowo </a:t>
          </a:r>
          <a:r>
            <a:rPr lang="pl-PL" b="1" dirty="0" smtClean="0"/>
            <a:t>od ok. 0,5 mln do 3 mln</a:t>
          </a:r>
          <a:r>
            <a:rPr lang="pl-PL" b="0" dirty="0" smtClean="0"/>
            <a:t>)</a:t>
          </a:r>
          <a:r>
            <a:rPr lang="pl-PL" b="1" dirty="0" smtClean="0"/>
            <a:t> </a:t>
          </a:r>
          <a:endParaRPr lang="pl-PL" dirty="0"/>
        </a:p>
      </dgm:t>
    </dgm:pt>
    <dgm:pt modelId="{1EC190CC-1583-4F7F-8D34-7343D7A618D7}" type="parTrans" cxnId="{B33E070E-A579-4C86-BCD0-9C72E7D94660}">
      <dgm:prSet/>
      <dgm:spPr/>
      <dgm:t>
        <a:bodyPr/>
        <a:lstStyle/>
        <a:p>
          <a:endParaRPr lang="pl-PL"/>
        </a:p>
      </dgm:t>
    </dgm:pt>
    <dgm:pt modelId="{711EAF17-E53D-487F-8746-76ACC3915598}" type="sibTrans" cxnId="{B33E070E-A579-4C86-BCD0-9C72E7D94660}">
      <dgm:prSet/>
      <dgm:spPr/>
      <dgm:t>
        <a:bodyPr/>
        <a:lstStyle/>
        <a:p>
          <a:endParaRPr lang="pl-PL"/>
        </a:p>
      </dgm:t>
    </dgm:pt>
    <dgm:pt modelId="{6564415B-4DFB-460E-A027-CA88108133C4}" type="pres">
      <dgm:prSet presAssocID="{4173A513-8185-482B-988B-79FB9CB3AE2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C0E4FC04-6B6D-413C-9E03-3FCD8F15A213}" type="pres">
      <dgm:prSet presAssocID="{EF39CCA4-F02B-407B-820C-2D8232971719}" presName="linNode" presStyleCnt="0"/>
      <dgm:spPr/>
    </dgm:pt>
    <dgm:pt modelId="{6C0040C0-C60E-42F6-9928-AE94F4E1DAC0}" type="pres">
      <dgm:prSet presAssocID="{EF39CCA4-F02B-407B-820C-2D8232971719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A5672CB-02B2-4D52-BA6F-BD08301DBD4F}" type="pres">
      <dgm:prSet presAssocID="{EF39CCA4-F02B-407B-820C-2D8232971719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6867455-1133-4115-8499-A257E3F9A921}" type="pres">
      <dgm:prSet presAssocID="{F6B36113-1629-4297-A012-16E2F653BAE1}" presName="sp" presStyleCnt="0"/>
      <dgm:spPr/>
    </dgm:pt>
    <dgm:pt modelId="{10C1D076-1538-4F65-B16A-D128AB9AB7DC}" type="pres">
      <dgm:prSet presAssocID="{96DF4D98-2CFF-4B95-83D5-B5B9C59F1538}" presName="linNode" presStyleCnt="0"/>
      <dgm:spPr/>
    </dgm:pt>
    <dgm:pt modelId="{DEE5EB1D-F6C5-4615-96AD-57D5597BF51F}" type="pres">
      <dgm:prSet presAssocID="{96DF4D98-2CFF-4B95-83D5-B5B9C59F1538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8FC221E-B411-4D86-AB31-2F54AACBB4A1}" type="pres">
      <dgm:prSet presAssocID="{96DF4D98-2CFF-4B95-83D5-B5B9C59F1538}" presName="descendantText" presStyleLbl="alignAccFollowNode1" presStyleIdx="1" presStyleCnt="3" custScaleY="17940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955D5D1-E103-49C1-A7E7-1FFEA16D927F}" type="pres">
      <dgm:prSet presAssocID="{ADF86774-7D05-434B-967A-7FBC6CA45523}" presName="sp" presStyleCnt="0"/>
      <dgm:spPr/>
    </dgm:pt>
    <dgm:pt modelId="{12053254-B6DC-4461-AAF3-D95C9C2C0342}" type="pres">
      <dgm:prSet presAssocID="{88759C61-CAC2-46C4-BDC7-A148F95F7C92}" presName="linNode" presStyleCnt="0"/>
      <dgm:spPr/>
    </dgm:pt>
    <dgm:pt modelId="{4F800420-0012-4E72-A67C-EFB6F2012736}" type="pres">
      <dgm:prSet presAssocID="{88759C61-CAC2-46C4-BDC7-A148F95F7C92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4E16EA0-0BE9-4BA3-9A58-AE14B85E661B}" type="pres">
      <dgm:prSet presAssocID="{88759C61-CAC2-46C4-BDC7-A148F95F7C92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8CFE22DA-EA1D-4B93-81A6-C2B5A4362851}" srcId="{4173A513-8185-482B-988B-79FB9CB3AE21}" destId="{EF39CCA4-F02B-407B-820C-2D8232971719}" srcOrd="0" destOrd="0" parTransId="{28123D42-D1B4-49E1-B638-49CE60C1F86E}" sibTransId="{F6B36113-1629-4297-A012-16E2F653BAE1}"/>
    <dgm:cxn modelId="{D28E8F9B-0116-4008-A9FC-9B1A34DA7EF4}" type="presOf" srcId="{8F86927D-A511-4C6A-B829-3648C268B4F3}" destId="{A4E16EA0-0BE9-4BA3-9A58-AE14B85E661B}" srcOrd="0" destOrd="0" presId="urn:microsoft.com/office/officeart/2005/8/layout/vList5"/>
    <dgm:cxn modelId="{3C8EB33D-A969-4CD8-87EE-1EC62479E3A4}" type="presOf" srcId="{2C1D5424-0C00-4EE7-A11C-7E62F3806F2B}" destId="{E8FC221E-B411-4D86-AB31-2F54AACBB4A1}" srcOrd="0" destOrd="1" presId="urn:microsoft.com/office/officeart/2005/8/layout/vList5"/>
    <dgm:cxn modelId="{E700D709-C48E-4488-9FFC-8085FE7E8026}" type="presOf" srcId="{4173A513-8185-482B-988B-79FB9CB3AE21}" destId="{6564415B-4DFB-460E-A027-CA88108133C4}" srcOrd="0" destOrd="0" presId="urn:microsoft.com/office/officeart/2005/8/layout/vList5"/>
    <dgm:cxn modelId="{5D28CF14-CCEE-4A46-BD69-2F0A3951B3F4}" srcId="{EF39CCA4-F02B-407B-820C-2D8232971719}" destId="{332FDAD1-F442-4343-AAEF-FCE615025106}" srcOrd="0" destOrd="0" parTransId="{FACC0D83-19FF-4954-8D62-40EDE260359C}" sibTransId="{2B1295C4-544B-481E-B878-856E0774A953}"/>
    <dgm:cxn modelId="{089BD230-A5A0-47FE-BC5E-4A8FF7BEEC81}" type="presOf" srcId="{88759C61-CAC2-46C4-BDC7-A148F95F7C92}" destId="{4F800420-0012-4E72-A67C-EFB6F2012736}" srcOrd="0" destOrd="0" presId="urn:microsoft.com/office/officeart/2005/8/layout/vList5"/>
    <dgm:cxn modelId="{4F5F78A2-2034-48BF-AC8F-878D23E62B91}" type="presOf" srcId="{96DF4D98-2CFF-4B95-83D5-B5B9C59F1538}" destId="{DEE5EB1D-F6C5-4615-96AD-57D5597BF51F}" srcOrd="0" destOrd="0" presId="urn:microsoft.com/office/officeart/2005/8/layout/vList5"/>
    <dgm:cxn modelId="{45CE21C4-6DC2-4F2A-93CF-1B6A695FA21E}" type="presOf" srcId="{EF39CCA4-F02B-407B-820C-2D8232971719}" destId="{6C0040C0-C60E-42F6-9928-AE94F4E1DAC0}" srcOrd="0" destOrd="0" presId="urn:microsoft.com/office/officeart/2005/8/layout/vList5"/>
    <dgm:cxn modelId="{40F89E6D-41CB-4C69-84A4-092B57E63FE9}" srcId="{96DF4D98-2CFF-4B95-83D5-B5B9C59F1538}" destId="{2C1D5424-0C00-4EE7-A11C-7E62F3806F2B}" srcOrd="1" destOrd="0" parTransId="{37738D6A-0157-4505-B330-BFC1AE3B8C78}" sibTransId="{67DE3DB1-E29C-466C-AD60-682F1DC7CF51}"/>
    <dgm:cxn modelId="{B33E070E-A579-4C86-BCD0-9C72E7D94660}" srcId="{88759C61-CAC2-46C4-BDC7-A148F95F7C92}" destId="{8F86927D-A511-4C6A-B829-3648C268B4F3}" srcOrd="0" destOrd="0" parTransId="{1EC190CC-1583-4F7F-8D34-7343D7A618D7}" sibTransId="{711EAF17-E53D-487F-8746-76ACC3915598}"/>
    <dgm:cxn modelId="{A50194AD-3133-45E1-AF32-39E15CC690AF}" srcId="{96DF4D98-2CFF-4B95-83D5-B5B9C59F1538}" destId="{8C8AE15E-B8FE-4768-8C0F-FC7305A69C44}" srcOrd="0" destOrd="0" parTransId="{49516FF2-4AED-436F-B826-35B4E981E529}" sibTransId="{B7CD29D7-D710-4ADA-A1E4-AA879EBD8747}"/>
    <dgm:cxn modelId="{E1E0F14F-2B37-47F4-BF0E-DEB6BD922DEA}" type="presOf" srcId="{8C8AE15E-B8FE-4768-8C0F-FC7305A69C44}" destId="{E8FC221E-B411-4D86-AB31-2F54AACBB4A1}" srcOrd="0" destOrd="0" presId="urn:microsoft.com/office/officeart/2005/8/layout/vList5"/>
    <dgm:cxn modelId="{9A665119-5C26-47C5-8FEF-C919C90BA7D4}" type="presOf" srcId="{332FDAD1-F442-4343-AAEF-FCE615025106}" destId="{DA5672CB-02B2-4D52-BA6F-BD08301DBD4F}" srcOrd="0" destOrd="0" presId="urn:microsoft.com/office/officeart/2005/8/layout/vList5"/>
    <dgm:cxn modelId="{D789B005-5C54-40CA-A3C1-AFD4A7250A6B}" srcId="{4173A513-8185-482B-988B-79FB9CB3AE21}" destId="{88759C61-CAC2-46C4-BDC7-A148F95F7C92}" srcOrd="2" destOrd="0" parTransId="{61B2D69B-2D05-4863-8565-EF7D923FEF00}" sibTransId="{9E79907D-976D-4186-98FE-9C411A268504}"/>
    <dgm:cxn modelId="{24F1A64E-5950-4860-B79B-2C98AB58D65F}" type="presOf" srcId="{02F01C34-A10D-46EF-90CE-DB029D609BA8}" destId="{E8FC221E-B411-4D86-AB31-2F54AACBB4A1}" srcOrd="0" destOrd="2" presId="urn:microsoft.com/office/officeart/2005/8/layout/vList5"/>
    <dgm:cxn modelId="{46E69E23-1F8D-4B6F-9FA5-DC12D43F7A2F}" srcId="{4173A513-8185-482B-988B-79FB9CB3AE21}" destId="{96DF4D98-2CFF-4B95-83D5-B5B9C59F1538}" srcOrd="1" destOrd="0" parTransId="{FFDBF0E7-2300-483C-A318-F82624D37159}" sibTransId="{ADF86774-7D05-434B-967A-7FBC6CA45523}"/>
    <dgm:cxn modelId="{1EE4DE72-4C77-4A93-9D36-789E38CF263B}" srcId="{96DF4D98-2CFF-4B95-83D5-B5B9C59F1538}" destId="{02F01C34-A10D-46EF-90CE-DB029D609BA8}" srcOrd="2" destOrd="0" parTransId="{0C59CE9A-3134-4390-9C2A-C015311BE6E6}" sibTransId="{075AAB52-45E0-4FA9-A7C9-79578C78F2D5}"/>
    <dgm:cxn modelId="{0F0E1E3B-DD58-4E53-BBF4-4A16AD2EE902}" type="presParOf" srcId="{6564415B-4DFB-460E-A027-CA88108133C4}" destId="{C0E4FC04-6B6D-413C-9E03-3FCD8F15A213}" srcOrd="0" destOrd="0" presId="urn:microsoft.com/office/officeart/2005/8/layout/vList5"/>
    <dgm:cxn modelId="{D01A6529-B46B-4E76-8262-FE88C514001E}" type="presParOf" srcId="{C0E4FC04-6B6D-413C-9E03-3FCD8F15A213}" destId="{6C0040C0-C60E-42F6-9928-AE94F4E1DAC0}" srcOrd="0" destOrd="0" presId="urn:microsoft.com/office/officeart/2005/8/layout/vList5"/>
    <dgm:cxn modelId="{C83237DF-A5B8-4D91-89CF-FBA960B1894C}" type="presParOf" srcId="{C0E4FC04-6B6D-413C-9E03-3FCD8F15A213}" destId="{DA5672CB-02B2-4D52-BA6F-BD08301DBD4F}" srcOrd="1" destOrd="0" presId="urn:microsoft.com/office/officeart/2005/8/layout/vList5"/>
    <dgm:cxn modelId="{359CE926-9595-4967-994C-9F5A12D7382B}" type="presParOf" srcId="{6564415B-4DFB-460E-A027-CA88108133C4}" destId="{16867455-1133-4115-8499-A257E3F9A921}" srcOrd="1" destOrd="0" presId="urn:microsoft.com/office/officeart/2005/8/layout/vList5"/>
    <dgm:cxn modelId="{EF116CA4-B175-4AF1-A290-C33C7D4DBECE}" type="presParOf" srcId="{6564415B-4DFB-460E-A027-CA88108133C4}" destId="{10C1D076-1538-4F65-B16A-D128AB9AB7DC}" srcOrd="2" destOrd="0" presId="urn:microsoft.com/office/officeart/2005/8/layout/vList5"/>
    <dgm:cxn modelId="{7C5EB774-3267-495F-BB0F-F588E32A4242}" type="presParOf" srcId="{10C1D076-1538-4F65-B16A-D128AB9AB7DC}" destId="{DEE5EB1D-F6C5-4615-96AD-57D5597BF51F}" srcOrd="0" destOrd="0" presId="urn:microsoft.com/office/officeart/2005/8/layout/vList5"/>
    <dgm:cxn modelId="{CE7A0477-D152-4623-93C6-6850C133D6D6}" type="presParOf" srcId="{10C1D076-1538-4F65-B16A-D128AB9AB7DC}" destId="{E8FC221E-B411-4D86-AB31-2F54AACBB4A1}" srcOrd="1" destOrd="0" presId="urn:microsoft.com/office/officeart/2005/8/layout/vList5"/>
    <dgm:cxn modelId="{C80485A2-CA4E-43D3-A08B-9B3943BC90BC}" type="presParOf" srcId="{6564415B-4DFB-460E-A027-CA88108133C4}" destId="{0955D5D1-E103-49C1-A7E7-1FFEA16D927F}" srcOrd="3" destOrd="0" presId="urn:microsoft.com/office/officeart/2005/8/layout/vList5"/>
    <dgm:cxn modelId="{655A3182-2D67-4025-B716-C8B8A67409DC}" type="presParOf" srcId="{6564415B-4DFB-460E-A027-CA88108133C4}" destId="{12053254-B6DC-4461-AAF3-D95C9C2C0342}" srcOrd="4" destOrd="0" presId="urn:microsoft.com/office/officeart/2005/8/layout/vList5"/>
    <dgm:cxn modelId="{B1A2523F-FA51-466D-8298-F0081214809F}" type="presParOf" srcId="{12053254-B6DC-4461-AAF3-D95C9C2C0342}" destId="{4F800420-0012-4E72-A67C-EFB6F2012736}" srcOrd="0" destOrd="0" presId="urn:microsoft.com/office/officeart/2005/8/layout/vList5"/>
    <dgm:cxn modelId="{33984D77-2691-48F3-A2D2-6187EAF7B1D2}" type="presParOf" srcId="{12053254-B6DC-4461-AAF3-D95C9C2C0342}" destId="{A4E16EA0-0BE9-4BA3-9A58-AE14B85E661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E776D9B-9C3B-4694-9B1F-81A4632723B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1D9E853B-CDE3-4BE6-A28C-324496EC49BC}">
      <dgm:prSet/>
      <dgm:spPr/>
      <dgm:t>
        <a:bodyPr/>
        <a:lstStyle/>
        <a:p>
          <a:pPr rtl="0"/>
          <a:r>
            <a:rPr lang="pl-PL" dirty="0" smtClean="0"/>
            <a:t>obszar geograficzny i populacja, których dotyczy strategia</a:t>
          </a:r>
          <a:endParaRPr lang="pl-PL" dirty="0"/>
        </a:p>
      </dgm:t>
    </dgm:pt>
    <dgm:pt modelId="{3EB3C517-D34C-451C-A2E2-A886D944A10A}" type="parTrans" cxnId="{2C719288-B2B3-4FE3-A751-463639F69F9C}">
      <dgm:prSet/>
      <dgm:spPr/>
      <dgm:t>
        <a:bodyPr/>
        <a:lstStyle/>
        <a:p>
          <a:endParaRPr lang="pl-PL"/>
        </a:p>
      </dgm:t>
    </dgm:pt>
    <dgm:pt modelId="{BBC5D86E-4E18-489E-AD80-6A6F7675E1B5}" type="sibTrans" cxnId="{2C719288-B2B3-4FE3-A751-463639F69F9C}">
      <dgm:prSet/>
      <dgm:spPr/>
      <dgm:t>
        <a:bodyPr/>
        <a:lstStyle/>
        <a:p>
          <a:endParaRPr lang="pl-PL"/>
        </a:p>
      </dgm:t>
    </dgm:pt>
    <dgm:pt modelId="{7E9EDB17-8F8A-45DB-96F6-0310B528C61D}">
      <dgm:prSet/>
      <dgm:spPr/>
      <dgm:t>
        <a:bodyPr/>
        <a:lstStyle/>
        <a:p>
          <a:pPr rtl="0"/>
          <a:r>
            <a:rPr lang="pl-PL" smtClean="0"/>
            <a:t>opis procesu udziału społeczności w opracowywaniu strategii</a:t>
          </a:r>
          <a:endParaRPr lang="pl-PL"/>
        </a:p>
      </dgm:t>
    </dgm:pt>
    <dgm:pt modelId="{70EEC4F1-FA8A-413F-916F-92AC1A37185E}" type="parTrans" cxnId="{0D58BD84-809D-42A7-80AD-90CA8F3D2570}">
      <dgm:prSet/>
      <dgm:spPr/>
      <dgm:t>
        <a:bodyPr/>
        <a:lstStyle/>
        <a:p>
          <a:endParaRPr lang="pl-PL"/>
        </a:p>
      </dgm:t>
    </dgm:pt>
    <dgm:pt modelId="{E11B915C-2107-4504-8D5B-8D19B94E1FB6}" type="sibTrans" cxnId="{0D58BD84-809D-42A7-80AD-90CA8F3D2570}">
      <dgm:prSet/>
      <dgm:spPr/>
      <dgm:t>
        <a:bodyPr/>
        <a:lstStyle/>
        <a:p>
          <a:endParaRPr lang="pl-PL"/>
        </a:p>
      </dgm:t>
    </dgm:pt>
    <dgm:pt modelId="{3D0079C9-C63A-4783-96F8-D0807A37F30B}">
      <dgm:prSet/>
      <dgm:spPr/>
      <dgm:t>
        <a:bodyPr/>
        <a:lstStyle/>
        <a:p>
          <a:pPr rtl="0"/>
          <a:r>
            <a:rPr lang="pl-PL" smtClean="0"/>
            <a:t>analiza potrzeb rozwojowych i potencjału danego obszaru</a:t>
          </a:r>
          <a:endParaRPr lang="pl-PL"/>
        </a:p>
      </dgm:t>
    </dgm:pt>
    <dgm:pt modelId="{40C80A37-C6CD-4E82-B83C-4C0769BF345B}" type="parTrans" cxnId="{CD21A4AC-44F2-4D00-AF8D-39FE395AF437}">
      <dgm:prSet/>
      <dgm:spPr/>
      <dgm:t>
        <a:bodyPr/>
        <a:lstStyle/>
        <a:p>
          <a:endParaRPr lang="pl-PL"/>
        </a:p>
      </dgm:t>
    </dgm:pt>
    <dgm:pt modelId="{89991AB6-151E-40FA-8ED3-EC47D99A734E}" type="sibTrans" cxnId="{CD21A4AC-44F2-4D00-AF8D-39FE395AF437}">
      <dgm:prSet/>
      <dgm:spPr/>
      <dgm:t>
        <a:bodyPr/>
        <a:lstStyle/>
        <a:p>
          <a:endParaRPr lang="pl-PL"/>
        </a:p>
      </dgm:t>
    </dgm:pt>
    <dgm:pt modelId="{E9E35739-2AAF-454A-950A-1FE75218E50E}">
      <dgm:prSet/>
      <dgm:spPr/>
      <dgm:t>
        <a:bodyPr/>
        <a:lstStyle/>
        <a:p>
          <a:pPr rtl="0"/>
          <a:r>
            <a:rPr lang="pl-PL" smtClean="0"/>
            <a:t>cele strategii, w tym wymierne cele końcowe dotyczące rezultatów, oraz odnośne planowane działania</a:t>
          </a:r>
          <a:endParaRPr lang="pl-PL"/>
        </a:p>
      </dgm:t>
    </dgm:pt>
    <dgm:pt modelId="{6C9640C4-740A-412F-AEEF-2412EEA54F47}" type="parTrans" cxnId="{26725932-A65E-4F2B-8565-A83637651D68}">
      <dgm:prSet/>
      <dgm:spPr/>
      <dgm:t>
        <a:bodyPr/>
        <a:lstStyle/>
        <a:p>
          <a:endParaRPr lang="pl-PL"/>
        </a:p>
      </dgm:t>
    </dgm:pt>
    <dgm:pt modelId="{084A2F5E-B7CE-4B10-8CB0-CBBB8D79C197}" type="sibTrans" cxnId="{26725932-A65E-4F2B-8565-A83637651D68}">
      <dgm:prSet/>
      <dgm:spPr/>
      <dgm:t>
        <a:bodyPr/>
        <a:lstStyle/>
        <a:p>
          <a:endParaRPr lang="pl-PL"/>
        </a:p>
      </dgm:t>
    </dgm:pt>
    <dgm:pt modelId="{03FD1747-C541-4CC2-8B27-7EECEA3DB4FF}">
      <dgm:prSet/>
      <dgm:spPr/>
      <dgm:t>
        <a:bodyPr/>
        <a:lstStyle/>
        <a:p>
          <a:pPr rtl="0"/>
          <a:r>
            <a:rPr lang="pl-PL" dirty="0" smtClean="0"/>
            <a:t>ustalenia w zakresie zarządzania, monitorowania i ewaluacji, pokazujące zdolność lokalnej grupy działania do realizacji strategii</a:t>
          </a:r>
          <a:endParaRPr lang="pl-PL" dirty="0"/>
        </a:p>
      </dgm:t>
    </dgm:pt>
    <dgm:pt modelId="{A23171F6-BAD7-4916-8E8E-355F0FFFF16E}" type="parTrans" cxnId="{BFCADA6E-159B-43A4-BA65-367EC7A96A1B}">
      <dgm:prSet/>
      <dgm:spPr/>
      <dgm:t>
        <a:bodyPr/>
        <a:lstStyle/>
        <a:p>
          <a:endParaRPr lang="pl-PL"/>
        </a:p>
      </dgm:t>
    </dgm:pt>
    <dgm:pt modelId="{92630F06-4A14-4668-B8BE-395315E6F728}" type="sibTrans" cxnId="{BFCADA6E-159B-43A4-BA65-367EC7A96A1B}">
      <dgm:prSet/>
      <dgm:spPr/>
      <dgm:t>
        <a:bodyPr/>
        <a:lstStyle/>
        <a:p>
          <a:endParaRPr lang="pl-PL"/>
        </a:p>
      </dgm:t>
    </dgm:pt>
    <dgm:pt modelId="{8D4F0D2F-457D-4EB0-A1C7-8580A7B6FD48}">
      <dgm:prSet/>
      <dgm:spPr/>
      <dgm:t>
        <a:bodyPr/>
        <a:lstStyle/>
        <a:p>
          <a:pPr rtl="0"/>
          <a:r>
            <a:rPr lang="pl-PL" dirty="0" smtClean="0"/>
            <a:t>plan finansowy</a:t>
          </a:r>
          <a:endParaRPr lang="pl-PL" dirty="0"/>
        </a:p>
      </dgm:t>
    </dgm:pt>
    <dgm:pt modelId="{2B1BC0FB-B524-41FF-81A2-2B891F538884}" type="parTrans" cxnId="{4344340E-FC99-4E19-B083-9225B8723673}">
      <dgm:prSet/>
      <dgm:spPr/>
      <dgm:t>
        <a:bodyPr/>
        <a:lstStyle/>
        <a:p>
          <a:endParaRPr lang="pl-PL"/>
        </a:p>
      </dgm:t>
    </dgm:pt>
    <dgm:pt modelId="{E8AB2567-CF69-4EC1-A3FF-123364C3C6CF}" type="sibTrans" cxnId="{4344340E-FC99-4E19-B083-9225B8723673}">
      <dgm:prSet/>
      <dgm:spPr/>
      <dgm:t>
        <a:bodyPr/>
        <a:lstStyle/>
        <a:p>
          <a:endParaRPr lang="pl-PL"/>
        </a:p>
      </dgm:t>
    </dgm:pt>
    <dgm:pt modelId="{EB8EBD6D-7142-49E4-BAA1-CCB4BEAD358D}">
      <dgm:prSet/>
      <dgm:spPr/>
      <dgm:t>
        <a:bodyPr/>
        <a:lstStyle/>
        <a:p>
          <a:pPr rtl="0"/>
          <a:r>
            <a:rPr lang="pl-PL" dirty="0" smtClean="0"/>
            <a:t>rodzaje środków i operacji, które mają być finansowane</a:t>
          </a:r>
          <a:endParaRPr lang="pl-PL" dirty="0"/>
        </a:p>
      </dgm:t>
    </dgm:pt>
    <dgm:pt modelId="{4D87821F-741F-4054-BB0A-A6DE6BEF97B7}" type="parTrans" cxnId="{9F92466E-12D4-452E-A7C3-87E858EF3488}">
      <dgm:prSet/>
      <dgm:spPr/>
      <dgm:t>
        <a:bodyPr/>
        <a:lstStyle/>
        <a:p>
          <a:endParaRPr lang="pl-PL"/>
        </a:p>
      </dgm:t>
    </dgm:pt>
    <dgm:pt modelId="{A5AAE514-509B-4559-8166-1B238ABD1398}" type="sibTrans" cxnId="{9F92466E-12D4-452E-A7C3-87E858EF3488}">
      <dgm:prSet/>
      <dgm:spPr/>
      <dgm:t>
        <a:bodyPr/>
        <a:lstStyle/>
        <a:p>
          <a:endParaRPr lang="pl-PL"/>
        </a:p>
      </dgm:t>
    </dgm:pt>
    <dgm:pt modelId="{377F69D7-92EC-485A-9B55-780D685CB2B9}" type="pres">
      <dgm:prSet presAssocID="{0E776D9B-9C3B-4694-9B1F-81A4632723B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0AB72E04-0E29-45AB-93E2-1890D5A10BCC}" type="pres">
      <dgm:prSet presAssocID="{1D9E853B-CDE3-4BE6-A28C-324496EC49BC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F5E78875-10C3-45E9-9588-DC3A27230A58}" type="pres">
      <dgm:prSet presAssocID="{BBC5D86E-4E18-489E-AD80-6A6F7675E1B5}" presName="spacer" presStyleCnt="0"/>
      <dgm:spPr/>
    </dgm:pt>
    <dgm:pt modelId="{3F299836-A4D1-4089-9605-22EBA57779FD}" type="pres">
      <dgm:prSet presAssocID="{7E9EDB17-8F8A-45DB-96F6-0310B528C61D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54141CB-A0AF-474D-801C-8410AB5126E7}" type="pres">
      <dgm:prSet presAssocID="{E11B915C-2107-4504-8D5B-8D19B94E1FB6}" presName="spacer" presStyleCnt="0"/>
      <dgm:spPr/>
    </dgm:pt>
    <dgm:pt modelId="{EC7AA5BB-8F20-469E-B8FE-07C3FA9208F8}" type="pres">
      <dgm:prSet presAssocID="{3D0079C9-C63A-4783-96F8-D0807A37F30B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DDF7FB8-4781-46F4-9091-0C1355DCB4E4}" type="pres">
      <dgm:prSet presAssocID="{89991AB6-151E-40FA-8ED3-EC47D99A734E}" presName="spacer" presStyleCnt="0"/>
      <dgm:spPr/>
    </dgm:pt>
    <dgm:pt modelId="{1C442ED7-6193-4D1F-8EA0-88089265A317}" type="pres">
      <dgm:prSet presAssocID="{E9E35739-2AAF-454A-950A-1FE75218E50E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B4722521-6AB4-4EC5-9ED2-D95386A0E6AD}" type="pres">
      <dgm:prSet presAssocID="{084A2F5E-B7CE-4B10-8CB0-CBBB8D79C197}" presName="spacer" presStyleCnt="0"/>
      <dgm:spPr/>
    </dgm:pt>
    <dgm:pt modelId="{4A78AE85-1C76-4FB6-9F23-3B0E7BAE48E1}" type="pres">
      <dgm:prSet presAssocID="{03FD1747-C541-4CC2-8B27-7EECEA3DB4FF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B32F94B-1156-4ADB-8751-C0BE7390B5FB}" type="pres">
      <dgm:prSet presAssocID="{92630F06-4A14-4668-B8BE-395315E6F728}" presName="spacer" presStyleCnt="0"/>
      <dgm:spPr/>
    </dgm:pt>
    <dgm:pt modelId="{6CCA1550-162B-4080-BC12-8308FE4E4574}" type="pres">
      <dgm:prSet presAssocID="{8D4F0D2F-457D-4EB0-A1C7-8580A7B6FD48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BC751E0A-DCEF-451A-B569-5ACD625595E2}" type="pres">
      <dgm:prSet presAssocID="{E8AB2567-CF69-4EC1-A3FF-123364C3C6CF}" presName="spacer" presStyleCnt="0"/>
      <dgm:spPr/>
    </dgm:pt>
    <dgm:pt modelId="{447E6AF0-D36B-4646-9989-B778D982A30B}" type="pres">
      <dgm:prSet presAssocID="{EB8EBD6D-7142-49E4-BAA1-CCB4BEAD358D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1293E73D-08AB-4FA9-A508-B9D0709952B2}" type="presOf" srcId="{EB8EBD6D-7142-49E4-BAA1-CCB4BEAD358D}" destId="{447E6AF0-D36B-4646-9989-B778D982A30B}" srcOrd="0" destOrd="0" presId="urn:microsoft.com/office/officeart/2005/8/layout/vList2"/>
    <dgm:cxn modelId="{0D58BD84-809D-42A7-80AD-90CA8F3D2570}" srcId="{0E776D9B-9C3B-4694-9B1F-81A4632723BA}" destId="{7E9EDB17-8F8A-45DB-96F6-0310B528C61D}" srcOrd="1" destOrd="0" parTransId="{70EEC4F1-FA8A-413F-916F-92AC1A37185E}" sibTransId="{E11B915C-2107-4504-8D5B-8D19B94E1FB6}"/>
    <dgm:cxn modelId="{06FC472F-7ECF-422F-91AF-257510B17B08}" type="presOf" srcId="{03FD1747-C541-4CC2-8B27-7EECEA3DB4FF}" destId="{4A78AE85-1C76-4FB6-9F23-3B0E7BAE48E1}" srcOrd="0" destOrd="0" presId="urn:microsoft.com/office/officeart/2005/8/layout/vList2"/>
    <dgm:cxn modelId="{9F92466E-12D4-452E-A7C3-87E858EF3488}" srcId="{0E776D9B-9C3B-4694-9B1F-81A4632723BA}" destId="{EB8EBD6D-7142-49E4-BAA1-CCB4BEAD358D}" srcOrd="6" destOrd="0" parTransId="{4D87821F-741F-4054-BB0A-A6DE6BEF97B7}" sibTransId="{A5AAE514-509B-4559-8166-1B238ABD1398}"/>
    <dgm:cxn modelId="{CD21A4AC-44F2-4D00-AF8D-39FE395AF437}" srcId="{0E776D9B-9C3B-4694-9B1F-81A4632723BA}" destId="{3D0079C9-C63A-4783-96F8-D0807A37F30B}" srcOrd="2" destOrd="0" parTransId="{40C80A37-C6CD-4E82-B83C-4C0769BF345B}" sibTransId="{89991AB6-151E-40FA-8ED3-EC47D99A734E}"/>
    <dgm:cxn modelId="{4D74554E-B624-41C1-8604-1300D87594FC}" type="presOf" srcId="{1D9E853B-CDE3-4BE6-A28C-324496EC49BC}" destId="{0AB72E04-0E29-45AB-93E2-1890D5A10BCC}" srcOrd="0" destOrd="0" presId="urn:microsoft.com/office/officeart/2005/8/layout/vList2"/>
    <dgm:cxn modelId="{53F4066B-1156-48F9-A314-1E1E129BC5B1}" type="presOf" srcId="{0E776D9B-9C3B-4694-9B1F-81A4632723BA}" destId="{377F69D7-92EC-485A-9B55-780D685CB2B9}" srcOrd="0" destOrd="0" presId="urn:microsoft.com/office/officeart/2005/8/layout/vList2"/>
    <dgm:cxn modelId="{26725932-A65E-4F2B-8565-A83637651D68}" srcId="{0E776D9B-9C3B-4694-9B1F-81A4632723BA}" destId="{E9E35739-2AAF-454A-950A-1FE75218E50E}" srcOrd="3" destOrd="0" parTransId="{6C9640C4-740A-412F-AEEF-2412EEA54F47}" sibTransId="{084A2F5E-B7CE-4B10-8CB0-CBBB8D79C197}"/>
    <dgm:cxn modelId="{C6C663C6-94C8-4627-B105-E3342A927EE2}" type="presOf" srcId="{8D4F0D2F-457D-4EB0-A1C7-8580A7B6FD48}" destId="{6CCA1550-162B-4080-BC12-8308FE4E4574}" srcOrd="0" destOrd="0" presId="urn:microsoft.com/office/officeart/2005/8/layout/vList2"/>
    <dgm:cxn modelId="{E38EF227-90E8-4B12-8764-F8D59738CD79}" type="presOf" srcId="{E9E35739-2AAF-454A-950A-1FE75218E50E}" destId="{1C442ED7-6193-4D1F-8EA0-88089265A317}" srcOrd="0" destOrd="0" presId="urn:microsoft.com/office/officeart/2005/8/layout/vList2"/>
    <dgm:cxn modelId="{BFCADA6E-159B-43A4-BA65-367EC7A96A1B}" srcId="{0E776D9B-9C3B-4694-9B1F-81A4632723BA}" destId="{03FD1747-C541-4CC2-8B27-7EECEA3DB4FF}" srcOrd="4" destOrd="0" parTransId="{A23171F6-BAD7-4916-8E8E-355F0FFFF16E}" sibTransId="{92630F06-4A14-4668-B8BE-395315E6F728}"/>
    <dgm:cxn modelId="{2C719288-B2B3-4FE3-A751-463639F69F9C}" srcId="{0E776D9B-9C3B-4694-9B1F-81A4632723BA}" destId="{1D9E853B-CDE3-4BE6-A28C-324496EC49BC}" srcOrd="0" destOrd="0" parTransId="{3EB3C517-D34C-451C-A2E2-A886D944A10A}" sibTransId="{BBC5D86E-4E18-489E-AD80-6A6F7675E1B5}"/>
    <dgm:cxn modelId="{9AD9545B-6066-481F-B7F5-CAA6D8C7620B}" type="presOf" srcId="{7E9EDB17-8F8A-45DB-96F6-0310B528C61D}" destId="{3F299836-A4D1-4089-9605-22EBA57779FD}" srcOrd="0" destOrd="0" presId="urn:microsoft.com/office/officeart/2005/8/layout/vList2"/>
    <dgm:cxn modelId="{4344340E-FC99-4E19-B083-9225B8723673}" srcId="{0E776D9B-9C3B-4694-9B1F-81A4632723BA}" destId="{8D4F0D2F-457D-4EB0-A1C7-8580A7B6FD48}" srcOrd="5" destOrd="0" parTransId="{2B1BC0FB-B524-41FF-81A2-2B891F538884}" sibTransId="{E8AB2567-CF69-4EC1-A3FF-123364C3C6CF}"/>
    <dgm:cxn modelId="{AC09DBE4-5F4A-4058-84DF-783A967F7D6C}" type="presOf" srcId="{3D0079C9-C63A-4783-96F8-D0807A37F30B}" destId="{EC7AA5BB-8F20-469E-B8FE-07C3FA9208F8}" srcOrd="0" destOrd="0" presId="urn:microsoft.com/office/officeart/2005/8/layout/vList2"/>
    <dgm:cxn modelId="{60124FEA-E348-45D1-A1EC-3F9E77ED9967}" type="presParOf" srcId="{377F69D7-92EC-485A-9B55-780D685CB2B9}" destId="{0AB72E04-0E29-45AB-93E2-1890D5A10BCC}" srcOrd="0" destOrd="0" presId="urn:microsoft.com/office/officeart/2005/8/layout/vList2"/>
    <dgm:cxn modelId="{CD6EA79A-9752-46CA-A5BE-11CC4980BEBC}" type="presParOf" srcId="{377F69D7-92EC-485A-9B55-780D685CB2B9}" destId="{F5E78875-10C3-45E9-9588-DC3A27230A58}" srcOrd="1" destOrd="0" presId="urn:microsoft.com/office/officeart/2005/8/layout/vList2"/>
    <dgm:cxn modelId="{31FAED17-949D-4125-942A-D385B380EBE6}" type="presParOf" srcId="{377F69D7-92EC-485A-9B55-780D685CB2B9}" destId="{3F299836-A4D1-4089-9605-22EBA57779FD}" srcOrd="2" destOrd="0" presId="urn:microsoft.com/office/officeart/2005/8/layout/vList2"/>
    <dgm:cxn modelId="{A859328F-7C80-41FC-992F-D3BBC6A6EB49}" type="presParOf" srcId="{377F69D7-92EC-485A-9B55-780D685CB2B9}" destId="{554141CB-A0AF-474D-801C-8410AB5126E7}" srcOrd="3" destOrd="0" presId="urn:microsoft.com/office/officeart/2005/8/layout/vList2"/>
    <dgm:cxn modelId="{6D871F70-8894-4865-B790-69157ADEFE58}" type="presParOf" srcId="{377F69D7-92EC-485A-9B55-780D685CB2B9}" destId="{EC7AA5BB-8F20-469E-B8FE-07C3FA9208F8}" srcOrd="4" destOrd="0" presId="urn:microsoft.com/office/officeart/2005/8/layout/vList2"/>
    <dgm:cxn modelId="{B4E19E40-7BD3-4036-BC9F-1A10162164BF}" type="presParOf" srcId="{377F69D7-92EC-485A-9B55-780D685CB2B9}" destId="{2DDF7FB8-4781-46F4-9091-0C1355DCB4E4}" srcOrd="5" destOrd="0" presId="urn:microsoft.com/office/officeart/2005/8/layout/vList2"/>
    <dgm:cxn modelId="{2A285B25-7103-4581-A43B-97B957B3403B}" type="presParOf" srcId="{377F69D7-92EC-485A-9B55-780D685CB2B9}" destId="{1C442ED7-6193-4D1F-8EA0-88089265A317}" srcOrd="6" destOrd="0" presId="urn:microsoft.com/office/officeart/2005/8/layout/vList2"/>
    <dgm:cxn modelId="{4594288F-3E41-48C0-8C95-13983EE312C0}" type="presParOf" srcId="{377F69D7-92EC-485A-9B55-780D685CB2B9}" destId="{B4722521-6AB4-4EC5-9ED2-D95386A0E6AD}" srcOrd="7" destOrd="0" presId="urn:microsoft.com/office/officeart/2005/8/layout/vList2"/>
    <dgm:cxn modelId="{D8CA207D-0532-4BC1-9E0F-35491F9FDE61}" type="presParOf" srcId="{377F69D7-92EC-485A-9B55-780D685CB2B9}" destId="{4A78AE85-1C76-4FB6-9F23-3B0E7BAE48E1}" srcOrd="8" destOrd="0" presId="urn:microsoft.com/office/officeart/2005/8/layout/vList2"/>
    <dgm:cxn modelId="{908BCF80-84F3-476E-BEA7-461D9A38B525}" type="presParOf" srcId="{377F69D7-92EC-485A-9B55-780D685CB2B9}" destId="{9B32F94B-1156-4ADB-8751-C0BE7390B5FB}" srcOrd="9" destOrd="0" presId="urn:microsoft.com/office/officeart/2005/8/layout/vList2"/>
    <dgm:cxn modelId="{E07224DC-089F-4A29-93AC-C27CCE51EFCD}" type="presParOf" srcId="{377F69D7-92EC-485A-9B55-780D685CB2B9}" destId="{6CCA1550-162B-4080-BC12-8308FE4E4574}" srcOrd="10" destOrd="0" presId="urn:microsoft.com/office/officeart/2005/8/layout/vList2"/>
    <dgm:cxn modelId="{105015E7-538E-4801-B4DB-D7C6EDAC5014}" type="presParOf" srcId="{377F69D7-92EC-485A-9B55-780D685CB2B9}" destId="{BC751E0A-DCEF-451A-B569-5ACD625595E2}" srcOrd="11" destOrd="0" presId="urn:microsoft.com/office/officeart/2005/8/layout/vList2"/>
    <dgm:cxn modelId="{575FA583-87C2-4AA7-BE83-6D1C2393A3B4}" type="presParOf" srcId="{377F69D7-92EC-485A-9B55-780D685CB2B9}" destId="{447E6AF0-D36B-4646-9989-B778D982A30B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CC3A857-D9C9-4E86-897E-002728B7FAB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62CB3BB0-7173-4B86-828A-E7D8230E1B08}">
      <dgm:prSet/>
      <dgm:spPr/>
      <dgm:t>
        <a:bodyPr/>
        <a:lstStyle/>
        <a:p>
          <a:pPr rtl="0"/>
          <a:r>
            <a:rPr lang="pl-PL" dirty="0" smtClean="0"/>
            <a:t>obszar objęty LSR:</a:t>
          </a:r>
          <a:endParaRPr lang="pl-PL" dirty="0"/>
        </a:p>
      </dgm:t>
    </dgm:pt>
    <dgm:pt modelId="{2F454CF3-D07A-42C3-80F6-FADE486CA8F3}" type="parTrans" cxnId="{EBB6B6BB-B71E-4F24-BF93-CF25E608D02C}">
      <dgm:prSet/>
      <dgm:spPr/>
      <dgm:t>
        <a:bodyPr/>
        <a:lstStyle/>
        <a:p>
          <a:endParaRPr lang="pl-PL"/>
        </a:p>
      </dgm:t>
    </dgm:pt>
    <dgm:pt modelId="{6C63D667-EF79-4227-AB44-845CC32545E0}" type="sibTrans" cxnId="{EBB6B6BB-B71E-4F24-BF93-CF25E608D02C}">
      <dgm:prSet/>
      <dgm:spPr/>
      <dgm:t>
        <a:bodyPr/>
        <a:lstStyle/>
        <a:p>
          <a:endParaRPr lang="pl-PL"/>
        </a:p>
      </dgm:t>
    </dgm:pt>
    <dgm:pt modelId="{F5653E5E-3CE5-41F6-A03C-060D119ACB60}">
      <dgm:prSet/>
      <dgm:spPr/>
      <dgm:t>
        <a:bodyPr/>
        <a:lstStyle/>
        <a:p>
          <a:pPr rtl="0"/>
          <a:r>
            <a:rPr lang="pl-PL" dirty="0" smtClean="0"/>
            <a:t>spójny przestrzennie</a:t>
          </a:r>
          <a:endParaRPr lang="pl-PL" dirty="0"/>
        </a:p>
      </dgm:t>
    </dgm:pt>
    <dgm:pt modelId="{D69523FC-A82C-4662-9F1E-2276732FD765}" type="parTrans" cxnId="{DA1F06F8-90E9-4D9A-B0AE-E986F7A450AA}">
      <dgm:prSet/>
      <dgm:spPr/>
      <dgm:t>
        <a:bodyPr/>
        <a:lstStyle/>
        <a:p>
          <a:endParaRPr lang="pl-PL"/>
        </a:p>
      </dgm:t>
    </dgm:pt>
    <dgm:pt modelId="{8790EC6B-5C31-486F-9262-20687A9517CE}" type="sibTrans" cxnId="{DA1F06F8-90E9-4D9A-B0AE-E986F7A450AA}">
      <dgm:prSet/>
      <dgm:spPr/>
      <dgm:t>
        <a:bodyPr/>
        <a:lstStyle/>
        <a:p>
          <a:endParaRPr lang="pl-PL"/>
        </a:p>
      </dgm:t>
    </dgm:pt>
    <dgm:pt modelId="{93764A60-9325-4E01-A570-F8B0CBB82700}">
      <dgm:prSet/>
      <dgm:spPr/>
      <dgm:t>
        <a:bodyPr/>
        <a:lstStyle/>
        <a:p>
          <a:pPr rtl="0"/>
          <a:r>
            <a:rPr lang="pl-PL" dirty="0" smtClean="0"/>
            <a:t>obejmuje co najmniej 5 gmin</a:t>
          </a:r>
          <a:endParaRPr lang="pl-PL" dirty="0"/>
        </a:p>
      </dgm:t>
    </dgm:pt>
    <dgm:pt modelId="{1C21FF2D-BF46-4F22-9806-05E855F5CC9E}" type="parTrans" cxnId="{DE7F556E-8373-483B-8F18-97690C8E5A1B}">
      <dgm:prSet/>
      <dgm:spPr/>
      <dgm:t>
        <a:bodyPr/>
        <a:lstStyle/>
        <a:p>
          <a:endParaRPr lang="pl-PL"/>
        </a:p>
      </dgm:t>
    </dgm:pt>
    <dgm:pt modelId="{4763ECD1-BDC1-425A-B96C-A88451999430}" type="sibTrans" cxnId="{DE7F556E-8373-483B-8F18-97690C8E5A1B}">
      <dgm:prSet/>
      <dgm:spPr/>
      <dgm:t>
        <a:bodyPr/>
        <a:lstStyle/>
        <a:p>
          <a:endParaRPr lang="pl-PL"/>
        </a:p>
      </dgm:t>
    </dgm:pt>
    <dgm:pt modelId="{D448AED0-2ED3-4670-91AA-051A152E4912}">
      <dgm:prSet/>
      <dgm:spPr/>
      <dgm:t>
        <a:bodyPr/>
        <a:lstStyle/>
        <a:p>
          <a:pPr rtl="0"/>
          <a:r>
            <a:rPr lang="pl-PL" dirty="0" smtClean="0"/>
            <a:t>od 20 000 do 150 000 mieszkańców</a:t>
          </a:r>
          <a:endParaRPr lang="pl-PL" dirty="0"/>
        </a:p>
      </dgm:t>
    </dgm:pt>
    <dgm:pt modelId="{DFC48CCF-AA76-4D6F-9B2C-301E818E9B8C}" type="parTrans" cxnId="{AF46C402-6D51-48C9-961E-4DBA9C8CD36A}">
      <dgm:prSet/>
      <dgm:spPr/>
      <dgm:t>
        <a:bodyPr/>
        <a:lstStyle/>
        <a:p>
          <a:endParaRPr lang="pl-PL"/>
        </a:p>
      </dgm:t>
    </dgm:pt>
    <dgm:pt modelId="{DFC9F5B3-39E5-4407-BA50-14E02FED258D}" type="sibTrans" cxnId="{AF46C402-6D51-48C9-961E-4DBA9C8CD36A}">
      <dgm:prSet/>
      <dgm:spPr/>
      <dgm:t>
        <a:bodyPr/>
        <a:lstStyle/>
        <a:p>
          <a:endParaRPr lang="pl-PL"/>
        </a:p>
      </dgm:t>
    </dgm:pt>
    <dgm:pt modelId="{48F019FD-51E2-45FD-9D2D-6B473E38CDE7}">
      <dgm:prSet/>
      <dgm:spPr/>
      <dgm:t>
        <a:bodyPr/>
        <a:lstStyle/>
        <a:p>
          <a:pPr rtl="0"/>
          <a:r>
            <a:rPr lang="pl-PL" dirty="0" smtClean="0"/>
            <a:t>LSR realizowana przez RLGD spełniającą wymagania określone w art. 28 ustawy (omówione wcześniej)</a:t>
          </a:r>
          <a:endParaRPr lang="pl-PL" dirty="0"/>
        </a:p>
      </dgm:t>
    </dgm:pt>
    <dgm:pt modelId="{A5FCACD8-7A9D-40B6-B396-6E31284724AC}" type="parTrans" cxnId="{02BA351F-2AD6-4ECC-9066-0823488B7CDA}">
      <dgm:prSet/>
      <dgm:spPr/>
      <dgm:t>
        <a:bodyPr/>
        <a:lstStyle/>
        <a:p>
          <a:endParaRPr lang="pl-PL"/>
        </a:p>
      </dgm:t>
    </dgm:pt>
    <dgm:pt modelId="{11290CCD-6FBB-4745-9D12-3DA8C98612BC}" type="sibTrans" cxnId="{02BA351F-2AD6-4ECC-9066-0823488B7CDA}">
      <dgm:prSet/>
      <dgm:spPr/>
      <dgm:t>
        <a:bodyPr/>
        <a:lstStyle/>
        <a:p>
          <a:endParaRPr lang="pl-PL"/>
        </a:p>
      </dgm:t>
    </dgm:pt>
    <dgm:pt modelId="{8D87BC3B-617A-414E-A76D-76C4CCEDA1D2}">
      <dgm:prSet custT="1"/>
      <dgm:spPr/>
      <dgm:t>
        <a:bodyPr/>
        <a:lstStyle/>
        <a:p>
          <a:pPr rtl="0"/>
          <a:r>
            <a:rPr lang="pl-PL" sz="2000" dirty="0" smtClean="0"/>
            <a:t>liczbę mieszkańców ustala się według stanu na dzień 31 grudnia 2020 r. (podstawa: dane statystyczne)</a:t>
          </a:r>
          <a:endParaRPr lang="pl-PL" sz="2000" dirty="0"/>
        </a:p>
      </dgm:t>
    </dgm:pt>
    <dgm:pt modelId="{E85A3CFC-E9FA-4EF1-ACB6-42A9F71C4645}" type="parTrans" cxnId="{373B5625-00CB-477D-B4BD-F9ABAFA706A8}">
      <dgm:prSet/>
      <dgm:spPr/>
      <dgm:t>
        <a:bodyPr/>
        <a:lstStyle/>
        <a:p>
          <a:endParaRPr lang="pl-PL"/>
        </a:p>
      </dgm:t>
    </dgm:pt>
    <dgm:pt modelId="{21F0483D-46F4-460D-8772-46010BDB4117}" type="sibTrans" cxnId="{373B5625-00CB-477D-B4BD-F9ABAFA706A8}">
      <dgm:prSet/>
      <dgm:spPr/>
      <dgm:t>
        <a:bodyPr/>
        <a:lstStyle/>
        <a:p>
          <a:endParaRPr lang="pl-PL"/>
        </a:p>
      </dgm:t>
    </dgm:pt>
    <dgm:pt modelId="{1F1D2743-ED48-45B4-8B2D-E1AF098C58C5}" type="pres">
      <dgm:prSet presAssocID="{3CC3A857-D9C9-4E86-897E-002728B7FAB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DE9E96D7-6DA3-465F-B3C7-31BDF6266E72}" type="pres">
      <dgm:prSet presAssocID="{48F019FD-51E2-45FD-9D2D-6B473E38CDE7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336A200-4DC0-4AA9-996F-4FE09B4C5816}" type="pres">
      <dgm:prSet presAssocID="{11290CCD-6FBB-4745-9D12-3DA8C98612BC}" presName="spacer" presStyleCnt="0"/>
      <dgm:spPr/>
    </dgm:pt>
    <dgm:pt modelId="{8C8B687C-B0FA-4AB7-AB71-6DD15F9D3345}" type="pres">
      <dgm:prSet presAssocID="{62CB3BB0-7173-4B86-828A-E7D8230E1B08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B6B8D340-C211-4AD3-9F19-F9D89C4CEB38}" type="pres">
      <dgm:prSet presAssocID="{62CB3BB0-7173-4B86-828A-E7D8230E1B08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18DBA99-A4BB-4EA6-A9F6-C88F6A54D90D}" type="pres">
      <dgm:prSet presAssocID="{8D87BC3B-617A-414E-A76D-76C4CCEDA1D2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EBB6B6BB-B71E-4F24-BF93-CF25E608D02C}" srcId="{3CC3A857-D9C9-4E86-897E-002728B7FABD}" destId="{62CB3BB0-7173-4B86-828A-E7D8230E1B08}" srcOrd="1" destOrd="0" parTransId="{2F454CF3-D07A-42C3-80F6-FADE486CA8F3}" sibTransId="{6C63D667-EF79-4227-AB44-845CC32545E0}"/>
    <dgm:cxn modelId="{373B5625-00CB-477D-B4BD-F9ABAFA706A8}" srcId="{3CC3A857-D9C9-4E86-897E-002728B7FABD}" destId="{8D87BC3B-617A-414E-A76D-76C4CCEDA1D2}" srcOrd="2" destOrd="0" parTransId="{E85A3CFC-E9FA-4EF1-ACB6-42A9F71C4645}" sibTransId="{21F0483D-46F4-460D-8772-46010BDB4117}"/>
    <dgm:cxn modelId="{DE7F556E-8373-483B-8F18-97690C8E5A1B}" srcId="{62CB3BB0-7173-4B86-828A-E7D8230E1B08}" destId="{93764A60-9325-4E01-A570-F8B0CBB82700}" srcOrd="1" destOrd="0" parTransId="{1C21FF2D-BF46-4F22-9806-05E855F5CC9E}" sibTransId="{4763ECD1-BDC1-425A-B96C-A88451999430}"/>
    <dgm:cxn modelId="{7D961466-5A35-4718-8057-8E14CEFDD193}" type="presOf" srcId="{3CC3A857-D9C9-4E86-897E-002728B7FABD}" destId="{1F1D2743-ED48-45B4-8B2D-E1AF098C58C5}" srcOrd="0" destOrd="0" presId="urn:microsoft.com/office/officeart/2005/8/layout/vList2"/>
    <dgm:cxn modelId="{02BA351F-2AD6-4ECC-9066-0823488B7CDA}" srcId="{3CC3A857-D9C9-4E86-897E-002728B7FABD}" destId="{48F019FD-51E2-45FD-9D2D-6B473E38CDE7}" srcOrd="0" destOrd="0" parTransId="{A5FCACD8-7A9D-40B6-B396-6E31284724AC}" sibTransId="{11290CCD-6FBB-4745-9D12-3DA8C98612BC}"/>
    <dgm:cxn modelId="{5DCCEA48-F93F-461D-A52F-A73D43E0097A}" type="presOf" srcId="{62CB3BB0-7173-4B86-828A-E7D8230E1B08}" destId="{8C8B687C-B0FA-4AB7-AB71-6DD15F9D3345}" srcOrd="0" destOrd="0" presId="urn:microsoft.com/office/officeart/2005/8/layout/vList2"/>
    <dgm:cxn modelId="{D0EE8ECA-8187-42C6-8DB4-591B3E402874}" type="presOf" srcId="{48F019FD-51E2-45FD-9D2D-6B473E38CDE7}" destId="{DE9E96D7-6DA3-465F-B3C7-31BDF6266E72}" srcOrd="0" destOrd="0" presId="urn:microsoft.com/office/officeart/2005/8/layout/vList2"/>
    <dgm:cxn modelId="{CC0B9F27-4E52-4A83-B142-149A7494E43E}" type="presOf" srcId="{D448AED0-2ED3-4670-91AA-051A152E4912}" destId="{B6B8D340-C211-4AD3-9F19-F9D89C4CEB38}" srcOrd="0" destOrd="2" presId="urn:microsoft.com/office/officeart/2005/8/layout/vList2"/>
    <dgm:cxn modelId="{0CE0E092-D367-4108-AFDB-00B10FEC1EB8}" type="presOf" srcId="{F5653E5E-3CE5-41F6-A03C-060D119ACB60}" destId="{B6B8D340-C211-4AD3-9F19-F9D89C4CEB38}" srcOrd="0" destOrd="0" presId="urn:microsoft.com/office/officeart/2005/8/layout/vList2"/>
    <dgm:cxn modelId="{74AF1EBA-4AE3-4AEE-857B-2E6329042F6F}" type="presOf" srcId="{8D87BC3B-617A-414E-A76D-76C4CCEDA1D2}" destId="{818DBA99-A4BB-4EA6-A9F6-C88F6A54D90D}" srcOrd="0" destOrd="0" presId="urn:microsoft.com/office/officeart/2005/8/layout/vList2"/>
    <dgm:cxn modelId="{DA1F06F8-90E9-4D9A-B0AE-E986F7A450AA}" srcId="{62CB3BB0-7173-4B86-828A-E7D8230E1B08}" destId="{F5653E5E-3CE5-41F6-A03C-060D119ACB60}" srcOrd="0" destOrd="0" parTransId="{D69523FC-A82C-4662-9F1E-2276732FD765}" sibTransId="{8790EC6B-5C31-486F-9262-20687A9517CE}"/>
    <dgm:cxn modelId="{24505355-6F19-494D-8048-F1C3B0911C76}" type="presOf" srcId="{93764A60-9325-4E01-A570-F8B0CBB82700}" destId="{B6B8D340-C211-4AD3-9F19-F9D89C4CEB38}" srcOrd="0" destOrd="1" presId="urn:microsoft.com/office/officeart/2005/8/layout/vList2"/>
    <dgm:cxn modelId="{AF46C402-6D51-48C9-961E-4DBA9C8CD36A}" srcId="{62CB3BB0-7173-4B86-828A-E7D8230E1B08}" destId="{D448AED0-2ED3-4670-91AA-051A152E4912}" srcOrd="2" destOrd="0" parTransId="{DFC48CCF-AA76-4D6F-9B2C-301E818E9B8C}" sibTransId="{DFC9F5B3-39E5-4407-BA50-14E02FED258D}"/>
    <dgm:cxn modelId="{4B905495-631C-41D0-BEA3-14C501A2FB6C}" type="presParOf" srcId="{1F1D2743-ED48-45B4-8B2D-E1AF098C58C5}" destId="{DE9E96D7-6DA3-465F-B3C7-31BDF6266E72}" srcOrd="0" destOrd="0" presId="urn:microsoft.com/office/officeart/2005/8/layout/vList2"/>
    <dgm:cxn modelId="{118E1311-878A-453E-9F6D-86170829CE02}" type="presParOf" srcId="{1F1D2743-ED48-45B4-8B2D-E1AF098C58C5}" destId="{1336A200-4DC0-4AA9-996F-4FE09B4C5816}" srcOrd="1" destOrd="0" presId="urn:microsoft.com/office/officeart/2005/8/layout/vList2"/>
    <dgm:cxn modelId="{83E4D3C9-29E8-4A3B-A0F6-A350C72B9879}" type="presParOf" srcId="{1F1D2743-ED48-45B4-8B2D-E1AF098C58C5}" destId="{8C8B687C-B0FA-4AB7-AB71-6DD15F9D3345}" srcOrd="2" destOrd="0" presId="urn:microsoft.com/office/officeart/2005/8/layout/vList2"/>
    <dgm:cxn modelId="{4F48604C-5FBC-4707-887F-47AC8E9BD07A}" type="presParOf" srcId="{1F1D2743-ED48-45B4-8B2D-E1AF098C58C5}" destId="{B6B8D340-C211-4AD3-9F19-F9D89C4CEB38}" srcOrd="3" destOrd="0" presId="urn:microsoft.com/office/officeart/2005/8/layout/vList2"/>
    <dgm:cxn modelId="{D1D8399C-9305-40CE-A4C8-81427F551E7C}" type="presParOf" srcId="{1F1D2743-ED48-45B4-8B2D-E1AF098C58C5}" destId="{818DBA99-A4BB-4EA6-A9F6-C88F6A54D90D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5C3F6E-6B86-4439-B100-71AFB1B29D12}">
      <dsp:nvSpPr>
        <dsp:cNvPr id="0" name=""/>
        <dsp:cNvSpPr/>
      </dsp:nvSpPr>
      <dsp:spPr>
        <a:xfrm>
          <a:off x="0" y="129841"/>
          <a:ext cx="8640382" cy="575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b="1" kern="1200" smtClean="0"/>
            <a:t>Komitet ds. wyboru LSR </a:t>
          </a:r>
          <a:endParaRPr lang="pl-PL" sz="2400" kern="1200"/>
        </a:p>
      </dsp:txBody>
      <dsp:txXfrm>
        <a:off x="28100" y="157941"/>
        <a:ext cx="8584182" cy="519439"/>
      </dsp:txXfrm>
    </dsp:sp>
    <dsp:sp modelId="{1BD1473F-6ECC-4552-A20C-586FC696CF68}">
      <dsp:nvSpPr>
        <dsp:cNvPr id="0" name=""/>
        <dsp:cNvSpPr/>
      </dsp:nvSpPr>
      <dsp:spPr>
        <a:xfrm>
          <a:off x="0" y="705481"/>
          <a:ext cx="8640382" cy="6582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4332" tIns="30480" rIns="170688" bIns="30480" numCol="1" spcCol="1270" anchor="t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l-PL" sz="1900" kern="1200" smtClean="0"/>
            <a:t>powoła MRiRW zarządzeniem, </a:t>
          </a:r>
          <a:endParaRPr lang="pl-PL" sz="1900" kern="120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l-PL" sz="1900" kern="1200" smtClean="0"/>
            <a:t>skład i regulamin działania </a:t>
          </a:r>
          <a:endParaRPr lang="pl-PL" sz="1900" kern="1200"/>
        </a:p>
      </dsp:txBody>
      <dsp:txXfrm>
        <a:off x="0" y="705481"/>
        <a:ext cx="8640382" cy="658260"/>
      </dsp:txXfrm>
    </dsp:sp>
    <dsp:sp modelId="{A87E6CA5-EB0F-41F4-ADE9-6D413A32370A}">
      <dsp:nvSpPr>
        <dsp:cNvPr id="0" name=""/>
        <dsp:cNvSpPr/>
      </dsp:nvSpPr>
      <dsp:spPr>
        <a:xfrm>
          <a:off x="0" y="1363742"/>
          <a:ext cx="8640382" cy="575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b="1" kern="1200" smtClean="0"/>
            <a:t>regulamin konkursu </a:t>
          </a:r>
          <a:endParaRPr lang="pl-PL" sz="2400" kern="1200"/>
        </a:p>
      </dsp:txBody>
      <dsp:txXfrm>
        <a:off x="28100" y="1391842"/>
        <a:ext cx="8584182" cy="519439"/>
      </dsp:txXfrm>
    </dsp:sp>
    <dsp:sp modelId="{13EC7E81-6CD5-4ADE-A3AE-3AF16D971D51}">
      <dsp:nvSpPr>
        <dsp:cNvPr id="0" name=""/>
        <dsp:cNvSpPr/>
      </dsp:nvSpPr>
      <dsp:spPr>
        <a:xfrm>
          <a:off x="0" y="1939382"/>
          <a:ext cx="8640382" cy="1515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4332" tIns="30480" rIns="170688" bIns="30480" numCol="1" spcCol="1270" anchor="t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l-PL" sz="1900" kern="1200" dirty="0" smtClean="0"/>
            <a:t>określi IZ - MRiRW</a:t>
          </a:r>
          <a:endParaRPr lang="pl-PL" sz="1900" kern="1200" dirty="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l-PL" sz="1900" kern="1200" dirty="0" smtClean="0"/>
            <a:t>tryb: składania wniosków o wybór LSR, uzupełniania braków i usuwania uchybień we wnioskach, udzielania wyjaśnień lub przedkładania dokumentów niezbędnych do oceny LSR, poprawiania oczywistych omyłek</a:t>
          </a:r>
          <a:endParaRPr lang="pl-PL" sz="1900" kern="1200" dirty="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l-PL" sz="1900" kern="1200" dirty="0" smtClean="0"/>
            <a:t>forma i sposób udzielania RLGD wyjaśnień dot. konkursu</a:t>
          </a:r>
          <a:endParaRPr lang="pl-PL" sz="1900" kern="1200" dirty="0"/>
        </a:p>
      </dsp:txBody>
      <dsp:txXfrm>
        <a:off x="0" y="1939382"/>
        <a:ext cx="8640382" cy="1515240"/>
      </dsp:txXfrm>
    </dsp:sp>
    <dsp:sp modelId="{4C28A89D-015E-4EF7-B753-FBF54501DD03}">
      <dsp:nvSpPr>
        <dsp:cNvPr id="0" name=""/>
        <dsp:cNvSpPr/>
      </dsp:nvSpPr>
      <dsp:spPr>
        <a:xfrm>
          <a:off x="0" y="3454622"/>
          <a:ext cx="8640382" cy="575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b="1" kern="1200" dirty="0" smtClean="0"/>
            <a:t>wzór wniosku o wybór LSR </a:t>
          </a:r>
          <a:endParaRPr lang="pl-PL" sz="2400" kern="1200" dirty="0"/>
        </a:p>
      </dsp:txBody>
      <dsp:txXfrm>
        <a:off x="28100" y="3482722"/>
        <a:ext cx="8584182" cy="519439"/>
      </dsp:txXfrm>
    </dsp:sp>
    <dsp:sp modelId="{15DC1EC5-8C61-4186-960D-961B5DDF01A5}">
      <dsp:nvSpPr>
        <dsp:cNvPr id="0" name=""/>
        <dsp:cNvSpPr/>
      </dsp:nvSpPr>
      <dsp:spPr>
        <a:xfrm>
          <a:off x="0" y="4030262"/>
          <a:ext cx="8640382" cy="596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4332" tIns="30480" rIns="170688" bIns="30480" numCol="1" spcCol="1270" anchor="t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l-PL" sz="1900" kern="1200" dirty="0" smtClean="0"/>
            <a:t>wraz z listą dokumentów niezbędnych do oceny spełnienia: warunków dostępu i kryteriów oceny LSR</a:t>
          </a:r>
          <a:endParaRPr lang="pl-PL" sz="1900" kern="1200" dirty="0"/>
        </a:p>
      </dsp:txBody>
      <dsp:txXfrm>
        <a:off x="0" y="4030262"/>
        <a:ext cx="8640382" cy="596160"/>
      </dsp:txXfrm>
    </dsp:sp>
    <dsp:sp modelId="{34824394-A9E5-43F0-B4A5-04AF6302FF5A}">
      <dsp:nvSpPr>
        <dsp:cNvPr id="0" name=""/>
        <dsp:cNvSpPr/>
      </dsp:nvSpPr>
      <dsp:spPr>
        <a:xfrm>
          <a:off x="0" y="4626422"/>
          <a:ext cx="8640382" cy="575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b="1" kern="1200" dirty="0" smtClean="0"/>
            <a:t>wzór  strategii</a:t>
          </a:r>
          <a:endParaRPr lang="pl-PL" sz="2400" kern="1200" dirty="0"/>
        </a:p>
      </dsp:txBody>
      <dsp:txXfrm>
        <a:off x="28100" y="4654522"/>
        <a:ext cx="8584182" cy="519439"/>
      </dsp:txXfrm>
    </dsp:sp>
    <dsp:sp modelId="{1A76EA78-EEE0-4E25-8A40-BD0997799180}">
      <dsp:nvSpPr>
        <dsp:cNvPr id="0" name=""/>
        <dsp:cNvSpPr/>
      </dsp:nvSpPr>
      <dsp:spPr>
        <a:xfrm>
          <a:off x="0" y="5271182"/>
          <a:ext cx="8640382" cy="575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b="1" kern="1200" dirty="0" smtClean="0"/>
            <a:t>wzór umowy ramowej </a:t>
          </a:r>
          <a:endParaRPr lang="pl-PL" sz="2400" kern="1200" dirty="0"/>
        </a:p>
      </dsp:txBody>
      <dsp:txXfrm>
        <a:off x="28100" y="5299282"/>
        <a:ext cx="8584182" cy="51943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3C87A1-A5B6-4217-8E23-6E03DA226045}">
      <dsp:nvSpPr>
        <dsp:cNvPr id="0" name=""/>
        <dsp:cNvSpPr/>
      </dsp:nvSpPr>
      <dsp:spPr>
        <a:xfrm>
          <a:off x="0" y="2704"/>
          <a:ext cx="8640763" cy="6978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/>
            <a:t>1. liczba członków RLGD, którzy są przedstawicielami sektora rybackiego</a:t>
          </a:r>
          <a:endParaRPr lang="pl-PL" sz="2400" kern="1200" dirty="0"/>
        </a:p>
      </dsp:txBody>
      <dsp:txXfrm>
        <a:off x="34068" y="36772"/>
        <a:ext cx="8572627" cy="629750"/>
      </dsp:txXfrm>
    </dsp:sp>
    <dsp:sp modelId="{86E1F7C3-9504-4459-B6DF-2ADF514776AC}">
      <dsp:nvSpPr>
        <dsp:cNvPr id="0" name=""/>
        <dsp:cNvSpPr/>
      </dsp:nvSpPr>
      <dsp:spPr>
        <a:xfrm>
          <a:off x="0" y="714907"/>
          <a:ext cx="8640763" cy="6978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/>
            <a:t>2. reprezentatywności składu organu decyzyjnego w odniesieniu do składu RLGD</a:t>
          </a:r>
          <a:endParaRPr lang="pl-PL" sz="2400" kern="1200" dirty="0"/>
        </a:p>
      </dsp:txBody>
      <dsp:txXfrm>
        <a:off x="34068" y="748975"/>
        <a:ext cx="8572627" cy="629750"/>
      </dsp:txXfrm>
    </dsp:sp>
    <dsp:sp modelId="{76DEC710-F27C-4A0D-B99B-95D23052D47A}">
      <dsp:nvSpPr>
        <dsp:cNvPr id="0" name=""/>
        <dsp:cNvSpPr/>
      </dsp:nvSpPr>
      <dsp:spPr>
        <a:xfrm>
          <a:off x="0" y="1427109"/>
          <a:ext cx="8640763" cy="6978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/>
            <a:t>3. liczba przedstawicieli sektora rybackiego na obszarze objętym realizacją LSR</a:t>
          </a:r>
          <a:endParaRPr lang="pl-PL" sz="2400" kern="1200" dirty="0"/>
        </a:p>
      </dsp:txBody>
      <dsp:txXfrm>
        <a:off x="34068" y="1461177"/>
        <a:ext cx="8572627" cy="629750"/>
      </dsp:txXfrm>
    </dsp:sp>
    <dsp:sp modelId="{0EB6671D-B8CF-465E-BE2A-C0BDEA89483D}">
      <dsp:nvSpPr>
        <dsp:cNvPr id="0" name=""/>
        <dsp:cNvSpPr/>
      </dsp:nvSpPr>
      <dsp:spPr>
        <a:xfrm>
          <a:off x="0" y="2139311"/>
          <a:ext cx="8640763" cy="6978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/>
            <a:t>4. wartość produkcji sektora rybackiego dla obszaru objętego realizacją LSR</a:t>
          </a:r>
          <a:endParaRPr lang="pl-PL" sz="2400" kern="1200" dirty="0"/>
        </a:p>
      </dsp:txBody>
      <dsp:txXfrm>
        <a:off x="34068" y="2173379"/>
        <a:ext cx="8572627" cy="629750"/>
      </dsp:txXfrm>
    </dsp:sp>
    <dsp:sp modelId="{EA6D18BA-B09D-4F63-A277-161B26289E43}">
      <dsp:nvSpPr>
        <dsp:cNvPr id="0" name=""/>
        <dsp:cNvSpPr/>
      </dsp:nvSpPr>
      <dsp:spPr>
        <a:xfrm>
          <a:off x="0" y="2851514"/>
          <a:ext cx="8640763" cy="6978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/>
            <a:t>5. cele LSR i środki służące do ich osiągnięcia</a:t>
          </a:r>
          <a:endParaRPr lang="pl-PL" sz="2400" kern="1200" dirty="0"/>
        </a:p>
      </dsp:txBody>
      <dsp:txXfrm>
        <a:off x="34068" y="2885582"/>
        <a:ext cx="8572627" cy="629750"/>
      </dsp:txXfrm>
    </dsp:sp>
    <dsp:sp modelId="{DF664006-3896-4396-BCD5-A4F0D89288DC}">
      <dsp:nvSpPr>
        <dsp:cNvPr id="0" name=""/>
        <dsp:cNvSpPr/>
      </dsp:nvSpPr>
      <dsp:spPr>
        <a:xfrm>
          <a:off x="0" y="3563716"/>
          <a:ext cx="8640763" cy="6978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/>
            <a:t>6. operacje planowane do wsparcia w ramach LSR</a:t>
          </a:r>
          <a:endParaRPr lang="pl-PL" sz="2400" kern="1200" dirty="0"/>
        </a:p>
      </dsp:txBody>
      <dsp:txXfrm>
        <a:off x="34068" y="3597784"/>
        <a:ext cx="8572627" cy="629750"/>
      </dsp:txXfrm>
    </dsp:sp>
    <dsp:sp modelId="{F40B4593-F840-467B-A7D3-C16D01A854CB}">
      <dsp:nvSpPr>
        <dsp:cNvPr id="0" name=""/>
        <dsp:cNvSpPr/>
      </dsp:nvSpPr>
      <dsp:spPr>
        <a:xfrm>
          <a:off x="0" y="4275919"/>
          <a:ext cx="8640763" cy="6978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/>
            <a:t>7. udział społeczności lokalnej w przygotowaniu LSR</a:t>
          </a:r>
          <a:endParaRPr lang="pl-PL" sz="2400" kern="1200" dirty="0"/>
        </a:p>
      </dsp:txBody>
      <dsp:txXfrm>
        <a:off x="34068" y="4309987"/>
        <a:ext cx="8572627" cy="629750"/>
      </dsp:txXfrm>
    </dsp:sp>
    <dsp:sp modelId="{BFFED356-E3C2-4312-9241-45FED3A05A11}">
      <dsp:nvSpPr>
        <dsp:cNvPr id="0" name=""/>
        <dsp:cNvSpPr/>
      </dsp:nvSpPr>
      <dsp:spPr>
        <a:xfrm>
          <a:off x="0" y="4988121"/>
          <a:ext cx="8640763" cy="6978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/>
            <a:t>8. proces realizacji LSR i zdolność RLGD do jej realizacji</a:t>
          </a:r>
          <a:endParaRPr lang="pl-PL" sz="2400" kern="1200" dirty="0"/>
        </a:p>
      </dsp:txBody>
      <dsp:txXfrm>
        <a:off x="34068" y="5022189"/>
        <a:ext cx="8572627" cy="62975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4D7DAF-B7A4-4E75-83C4-C2A5192D1B22}">
      <dsp:nvSpPr>
        <dsp:cNvPr id="0" name=""/>
        <dsp:cNvSpPr/>
      </dsp:nvSpPr>
      <dsp:spPr>
        <a:xfrm>
          <a:off x="0" y="0"/>
          <a:ext cx="8928511" cy="6507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pl-PL" sz="1800" kern="1200" dirty="0" smtClean="0"/>
            <a:t>uprawniony do rybactwa, w rozumieniu ustawy z dnia 18 kwietnia 1985 r. o rybactwie śródlądowym </a:t>
          </a:r>
          <a:endParaRPr lang="pl-PL" sz="1800" kern="1200" dirty="0"/>
        </a:p>
      </dsp:txBody>
      <dsp:txXfrm>
        <a:off x="31766" y="31766"/>
        <a:ext cx="8864979" cy="587189"/>
      </dsp:txXfrm>
    </dsp:sp>
    <dsp:sp modelId="{DAF05F3F-F794-4558-94ED-1EBAED3BDBD1}">
      <dsp:nvSpPr>
        <dsp:cNvPr id="0" name=""/>
        <dsp:cNvSpPr/>
      </dsp:nvSpPr>
      <dsp:spPr>
        <a:xfrm>
          <a:off x="0" y="667903"/>
          <a:ext cx="8928511" cy="6507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pl-PL" sz="1800" kern="1200" dirty="0" smtClean="0"/>
            <a:t>podmiot prowadzący chów lub hodowlę ryb oraz pozostałych organizmów wodnych w wodach śródlądowych (PKD 03.22.Z)</a:t>
          </a:r>
          <a:endParaRPr lang="pl-PL" sz="1800" kern="1200" dirty="0"/>
        </a:p>
      </dsp:txBody>
      <dsp:txXfrm>
        <a:off x="31766" y="699669"/>
        <a:ext cx="8864979" cy="587189"/>
      </dsp:txXfrm>
    </dsp:sp>
    <dsp:sp modelId="{53B0647B-2693-4E6A-957A-9884DCB323EA}">
      <dsp:nvSpPr>
        <dsp:cNvPr id="0" name=""/>
        <dsp:cNvSpPr/>
      </dsp:nvSpPr>
      <dsp:spPr>
        <a:xfrm>
          <a:off x="0" y="1332926"/>
          <a:ext cx="8928511" cy="6507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pl-PL" sz="1800" kern="1200" dirty="0" smtClean="0"/>
            <a:t>ew. tzw. brygada połowowa /podmiot dokonujący połowu ryb na rzecz uprawnionego do rybactwa, w rozumieniu art. 5 ustawy z dnia 18 kwietnia 1985 r. o rybactwie śródlądowym/</a:t>
          </a:r>
          <a:endParaRPr lang="pl-PL" sz="1800" kern="1200" dirty="0"/>
        </a:p>
      </dsp:txBody>
      <dsp:txXfrm>
        <a:off x="31766" y="1364692"/>
        <a:ext cx="8864979" cy="587189"/>
      </dsp:txXfrm>
    </dsp:sp>
    <dsp:sp modelId="{E98D9C56-D55C-4C6D-B9F3-CAC2FEF084EA}">
      <dsp:nvSpPr>
        <dsp:cNvPr id="0" name=""/>
        <dsp:cNvSpPr/>
      </dsp:nvSpPr>
      <dsp:spPr>
        <a:xfrm>
          <a:off x="0" y="1997948"/>
          <a:ext cx="8928511" cy="6507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pl-PL" sz="1800" kern="1200" dirty="0" smtClean="0"/>
            <a:t>armator statku rybackiego </a:t>
          </a:r>
          <a:endParaRPr lang="pl-PL" sz="1800" kern="1200" dirty="0"/>
        </a:p>
      </dsp:txBody>
      <dsp:txXfrm>
        <a:off x="31766" y="2029714"/>
        <a:ext cx="8864979" cy="587189"/>
      </dsp:txXfrm>
    </dsp:sp>
    <dsp:sp modelId="{603BF6A4-547F-45A0-BEDD-F22C879929F8}">
      <dsp:nvSpPr>
        <dsp:cNvPr id="0" name=""/>
        <dsp:cNvSpPr/>
      </dsp:nvSpPr>
      <dsp:spPr>
        <a:xfrm>
          <a:off x="0" y="2662971"/>
          <a:ext cx="8928511" cy="6507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pl-PL" sz="1800" kern="1200" dirty="0" smtClean="0"/>
            <a:t>podmiot posiadający zezwolenie na prowadzenie na obszarach morskich RP chowu lub hodowli organizmów morskich</a:t>
          </a:r>
          <a:endParaRPr lang="pl-PL" sz="1800" kern="1200" dirty="0"/>
        </a:p>
      </dsp:txBody>
      <dsp:txXfrm>
        <a:off x="31766" y="2694737"/>
        <a:ext cx="8864979" cy="587189"/>
      </dsp:txXfrm>
    </dsp:sp>
    <dsp:sp modelId="{BF1B1BD8-47A9-4999-9DC3-66CE396E3034}">
      <dsp:nvSpPr>
        <dsp:cNvPr id="0" name=""/>
        <dsp:cNvSpPr/>
      </dsp:nvSpPr>
      <dsp:spPr>
        <a:xfrm>
          <a:off x="0" y="3327994"/>
          <a:ext cx="8928511" cy="6507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pl-PL" sz="1800" kern="1200" dirty="0" smtClean="0"/>
            <a:t>zakład przetwórstwa produktów rybnych (PKD 10.20.Z. Przetwarzanie i konserwowanie ryb, skorupiaków i mięczaków)</a:t>
          </a:r>
          <a:endParaRPr lang="pl-PL" sz="1800" kern="1200" dirty="0"/>
        </a:p>
      </dsp:txBody>
      <dsp:txXfrm>
        <a:off x="31766" y="3359760"/>
        <a:ext cx="8864979" cy="587189"/>
      </dsp:txXfrm>
    </dsp:sp>
    <dsp:sp modelId="{EC4D632D-E9CD-4575-8503-AAE36F48CE2A}">
      <dsp:nvSpPr>
        <dsp:cNvPr id="0" name=""/>
        <dsp:cNvSpPr/>
      </dsp:nvSpPr>
      <dsp:spPr>
        <a:xfrm>
          <a:off x="0" y="3993016"/>
          <a:ext cx="8928511" cy="6507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pl-PL" sz="1800" kern="1200" dirty="0" smtClean="0"/>
            <a:t>podmiot prowadzący działalność w zakresie obrotu produktami rybołówstwa lub akwakultury</a:t>
          </a:r>
          <a:endParaRPr lang="pl-PL" sz="1800" kern="1200" dirty="0"/>
        </a:p>
      </dsp:txBody>
      <dsp:txXfrm>
        <a:off x="31766" y="4024782"/>
        <a:ext cx="8864979" cy="587189"/>
      </dsp:txXfrm>
    </dsp:sp>
    <dsp:sp modelId="{52DDEB64-2BF4-4F56-98AD-770A3D21B9ED}">
      <dsp:nvSpPr>
        <dsp:cNvPr id="0" name=""/>
        <dsp:cNvSpPr/>
      </dsp:nvSpPr>
      <dsp:spPr>
        <a:xfrm>
          <a:off x="0" y="4658039"/>
          <a:ext cx="8928511" cy="6507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pl-PL" sz="1800" kern="1200" dirty="0" smtClean="0"/>
            <a:t>podmiot prowadzący działalność w zakresie unieszkodliwiania odpadów wytwarzanych lub powstałych w sektorze rybactwa</a:t>
          </a:r>
          <a:endParaRPr lang="pl-PL" sz="1800" kern="1200" dirty="0"/>
        </a:p>
      </dsp:txBody>
      <dsp:txXfrm>
        <a:off x="31766" y="4689805"/>
        <a:ext cx="8864979" cy="587189"/>
      </dsp:txXfrm>
    </dsp:sp>
    <dsp:sp modelId="{F6815A86-7420-44C6-82DA-A09B6AE56727}">
      <dsp:nvSpPr>
        <dsp:cNvPr id="0" name=""/>
        <dsp:cNvSpPr/>
      </dsp:nvSpPr>
      <dsp:spPr>
        <a:xfrm>
          <a:off x="0" y="5323062"/>
          <a:ext cx="8928511" cy="6507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pl-PL" sz="1800" kern="1200" dirty="0" smtClean="0"/>
            <a:t>uznana organizacja producentów, związek organizacji producentów lub organizacja międzybranżowa, określone w ustawie z dnia 5 grudnia 2008 r. o organizacji rynku rybnego</a:t>
          </a:r>
          <a:endParaRPr lang="pl-PL" sz="1800" kern="1200" dirty="0"/>
        </a:p>
      </dsp:txBody>
      <dsp:txXfrm>
        <a:off x="31766" y="5354828"/>
        <a:ext cx="8864979" cy="587189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8BC6CD-A11A-40C8-9B2A-69A3F6545F3A}">
      <dsp:nvSpPr>
        <dsp:cNvPr id="0" name=""/>
        <dsp:cNvSpPr/>
      </dsp:nvSpPr>
      <dsp:spPr>
        <a:xfrm>
          <a:off x="42" y="29908"/>
          <a:ext cx="4037522" cy="8932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/>
            <a:t>W skład organu decyzyjnego RLGD wchodzą:</a:t>
          </a:r>
          <a:endParaRPr lang="pl-PL" sz="2400" kern="1200" dirty="0"/>
        </a:p>
      </dsp:txBody>
      <dsp:txXfrm>
        <a:off x="42" y="29908"/>
        <a:ext cx="4037522" cy="893283"/>
      </dsp:txXfrm>
    </dsp:sp>
    <dsp:sp modelId="{327B0172-54D3-45A4-8D00-8F7BDADE46F8}">
      <dsp:nvSpPr>
        <dsp:cNvPr id="0" name=""/>
        <dsp:cNvSpPr/>
      </dsp:nvSpPr>
      <dsp:spPr>
        <a:xfrm>
          <a:off x="42" y="923192"/>
          <a:ext cx="4037522" cy="44469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400" kern="1200" dirty="0" smtClean="0"/>
            <a:t>mieszkaniec każdej gminy objętej strategią (min. 5)</a:t>
          </a:r>
          <a:endParaRPr lang="pl-PL" sz="2400" kern="1200" dirty="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400" kern="1200" dirty="0" smtClean="0"/>
            <a:t>przedstawiciel sektora publicznego</a:t>
          </a:r>
          <a:endParaRPr lang="pl-PL" sz="2400" kern="1200" dirty="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400" kern="1200" dirty="0" smtClean="0"/>
            <a:t>przedstawiciel sektora społecznego</a:t>
          </a:r>
          <a:endParaRPr lang="pl-PL" sz="2400" kern="1200" dirty="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400" kern="1200" dirty="0" smtClean="0"/>
            <a:t>przedstawiciel sektora gospodarczego</a:t>
          </a:r>
          <a:endParaRPr lang="pl-PL" sz="2400" kern="1200" dirty="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400" kern="1200" dirty="0" smtClean="0"/>
            <a:t>osoba poniżej 40 roku życia</a:t>
          </a:r>
          <a:endParaRPr lang="pl-PL" sz="2400" kern="1200" dirty="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400" kern="1200" dirty="0" smtClean="0"/>
            <a:t>kobiety </a:t>
          </a:r>
          <a:endParaRPr lang="pl-PL" sz="2400" kern="1200" dirty="0"/>
        </a:p>
      </dsp:txBody>
      <dsp:txXfrm>
        <a:off x="42" y="923192"/>
        <a:ext cx="4037522" cy="4446900"/>
      </dsp:txXfrm>
    </dsp:sp>
    <dsp:sp modelId="{C5B5D25F-ECAA-49FD-8C07-FC9D96520AEC}">
      <dsp:nvSpPr>
        <dsp:cNvPr id="0" name=""/>
        <dsp:cNvSpPr/>
      </dsp:nvSpPr>
      <dsp:spPr>
        <a:xfrm>
          <a:off x="4602817" y="29908"/>
          <a:ext cx="4037522" cy="8932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/>
            <a:t>Dodatkowo punkty przyznaje się, jeśli: </a:t>
          </a:r>
          <a:endParaRPr lang="pl-PL" sz="2400" kern="1200" dirty="0"/>
        </a:p>
      </dsp:txBody>
      <dsp:txXfrm>
        <a:off x="4602817" y="29908"/>
        <a:ext cx="4037522" cy="893283"/>
      </dsp:txXfrm>
    </dsp:sp>
    <dsp:sp modelId="{B323055C-73E1-44A2-8897-B093CEA8BD19}">
      <dsp:nvSpPr>
        <dsp:cNvPr id="0" name=""/>
        <dsp:cNvSpPr/>
      </dsp:nvSpPr>
      <dsp:spPr>
        <a:xfrm>
          <a:off x="4602817" y="923192"/>
          <a:ext cx="4037522" cy="44469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400" i="1" kern="1200" dirty="0" smtClean="0"/>
            <a:t>/co najmniej 40%, lecz nie więcej niż 50%/ </a:t>
          </a:r>
          <a:r>
            <a:rPr lang="pl-PL" sz="2400" kern="1200" dirty="0" smtClean="0"/>
            <a:t>składu organu decyzyjnego RLGD stanowią przedstawiciele sektora rybackiego </a:t>
          </a:r>
          <a:endParaRPr lang="pl-PL" sz="2400" kern="1200" dirty="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400" i="1" kern="1200" dirty="0" smtClean="0"/>
            <a:t>/co najmniej 75%/ </a:t>
          </a:r>
          <a:r>
            <a:rPr lang="pl-PL" sz="2400" kern="1200" dirty="0" smtClean="0"/>
            <a:t>składu organu decyzyjnego RLGD stanowią osoby zameldowane na pobyt stały na obszarze objętym LSR, według stanu na dzień 31 grudnia 2021 r.</a:t>
          </a:r>
          <a:endParaRPr lang="pl-PL" sz="2400" kern="1200" dirty="0"/>
        </a:p>
      </dsp:txBody>
      <dsp:txXfrm>
        <a:off x="4602817" y="923192"/>
        <a:ext cx="4037522" cy="444690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268BE3-E599-4963-A681-242179AB4713}">
      <dsp:nvSpPr>
        <dsp:cNvPr id="0" name=""/>
        <dsp:cNvSpPr/>
      </dsp:nvSpPr>
      <dsp:spPr>
        <a:xfrm>
          <a:off x="0" y="74743"/>
          <a:ext cx="8640382" cy="9931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500" kern="1200" dirty="0" smtClean="0"/>
            <a:t>podmioty wymienione przy ustalaniu kryterium członków RLGD </a:t>
          </a:r>
          <a:endParaRPr lang="pl-PL" sz="2500" kern="1200" dirty="0"/>
        </a:p>
      </dsp:txBody>
      <dsp:txXfrm>
        <a:off x="48481" y="123224"/>
        <a:ext cx="8543420" cy="896166"/>
      </dsp:txXfrm>
    </dsp:sp>
    <dsp:sp modelId="{93CB7E72-A3C0-487E-9BBD-AD5F0A312D03}">
      <dsp:nvSpPr>
        <dsp:cNvPr id="0" name=""/>
        <dsp:cNvSpPr/>
      </dsp:nvSpPr>
      <dsp:spPr>
        <a:xfrm>
          <a:off x="0" y="1067872"/>
          <a:ext cx="8640382" cy="41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4332" tIns="31750" rIns="177800" bIns="3175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l-PL" sz="2000" kern="1200" dirty="0" smtClean="0"/>
            <a:t>a także </a:t>
          </a:r>
          <a:endParaRPr lang="pl-PL" sz="2000" kern="1200" dirty="0"/>
        </a:p>
      </dsp:txBody>
      <dsp:txXfrm>
        <a:off x="0" y="1067872"/>
        <a:ext cx="8640382" cy="414000"/>
      </dsp:txXfrm>
    </dsp:sp>
    <dsp:sp modelId="{4C8D8036-CB7B-493D-8EB0-5EC75171CEC6}">
      <dsp:nvSpPr>
        <dsp:cNvPr id="0" name=""/>
        <dsp:cNvSpPr/>
      </dsp:nvSpPr>
      <dsp:spPr>
        <a:xfrm>
          <a:off x="0" y="1481872"/>
          <a:ext cx="8640382" cy="9931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500" kern="1200" dirty="0" smtClean="0"/>
            <a:t>pracownik podmiotu uprawnionego do rybactwa, w rozumieniu ustawy z dnia 18 kwietnia 1985 r. o rybactwie śródlądowym</a:t>
          </a:r>
          <a:endParaRPr lang="pl-PL" sz="2500" kern="1200" dirty="0"/>
        </a:p>
      </dsp:txBody>
      <dsp:txXfrm>
        <a:off x="48481" y="1530353"/>
        <a:ext cx="8543420" cy="896166"/>
      </dsp:txXfrm>
    </dsp:sp>
    <dsp:sp modelId="{01984594-BD3A-443A-9786-77AE06210A8F}">
      <dsp:nvSpPr>
        <dsp:cNvPr id="0" name=""/>
        <dsp:cNvSpPr/>
      </dsp:nvSpPr>
      <dsp:spPr>
        <a:xfrm>
          <a:off x="0" y="2547001"/>
          <a:ext cx="8640382" cy="9931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500" kern="1200" dirty="0" smtClean="0"/>
            <a:t>pracownik na statku rybackim </a:t>
          </a:r>
          <a:endParaRPr lang="pl-PL" sz="2500" kern="1200" dirty="0"/>
        </a:p>
      </dsp:txBody>
      <dsp:txXfrm>
        <a:off x="48481" y="2595482"/>
        <a:ext cx="8543420" cy="896166"/>
      </dsp:txXfrm>
    </dsp:sp>
    <dsp:sp modelId="{C0794B42-784B-4866-910E-D20517874E47}">
      <dsp:nvSpPr>
        <dsp:cNvPr id="0" name=""/>
        <dsp:cNvSpPr/>
      </dsp:nvSpPr>
      <dsp:spPr>
        <a:xfrm>
          <a:off x="0" y="3612129"/>
          <a:ext cx="8640382" cy="9931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500" kern="1200" dirty="0" smtClean="0"/>
            <a:t>inne (?) </a:t>
          </a:r>
          <a:endParaRPr lang="pl-PL" sz="2500" kern="1200" dirty="0"/>
        </a:p>
      </dsp:txBody>
      <dsp:txXfrm>
        <a:off x="48481" y="3660610"/>
        <a:ext cx="8543420" cy="896166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C04B76-3500-475D-9523-220033540BA4}">
      <dsp:nvSpPr>
        <dsp:cNvPr id="0" name=""/>
        <dsp:cNvSpPr/>
      </dsp:nvSpPr>
      <dsp:spPr>
        <a:xfrm>
          <a:off x="0" y="39028"/>
          <a:ext cx="8640382" cy="15397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800" kern="1200" dirty="0" smtClean="0"/>
            <a:t>Wartość produkcji na obszarze objętym realizacją LSR ustalona na podstawie dostępnych danych gospodarczych i statystycznych </a:t>
          </a:r>
          <a:endParaRPr lang="pl-PL" sz="2800" kern="1200" dirty="0"/>
        </a:p>
      </dsp:txBody>
      <dsp:txXfrm>
        <a:off x="75163" y="114191"/>
        <a:ext cx="8490056" cy="1389393"/>
      </dsp:txXfrm>
    </dsp:sp>
    <dsp:sp modelId="{4D2C9959-79DF-4B6F-9123-C5985B65876A}">
      <dsp:nvSpPr>
        <dsp:cNvPr id="0" name=""/>
        <dsp:cNvSpPr/>
      </dsp:nvSpPr>
      <dsp:spPr>
        <a:xfrm>
          <a:off x="0" y="1690502"/>
          <a:ext cx="8640382" cy="15397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800" kern="1200" dirty="0" smtClean="0"/>
            <a:t>Osobne ustalenie wartości produkcji dla RLGD z obszarami: </a:t>
          </a:r>
          <a:endParaRPr lang="pl-PL" sz="2800" kern="1200" dirty="0"/>
        </a:p>
      </dsp:txBody>
      <dsp:txXfrm>
        <a:off x="75163" y="1765665"/>
        <a:ext cx="8490056" cy="1389393"/>
      </dsp:txXfrm>
    </dsp:sp>
    <dsp:sp modelId="{4FE5283B-47F3-4CE2-954C-C2D53B84078B}">
      <dsp:nvSpPr>
        <dsp:cNvPr id="0" name=""/>
        <dsp:cNvSpPr/>
      </dsp:nvSpPr>
      <dsp:spPr>
        <a:xfrm>
          <a:off x="0" y="3199108"/>
          <a:ext cx="8640382" cy="2666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4332" tIns="35560" rIns="199136" bIns="35560" numCol="1" spcCol="1270" anchor="t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l-PL" sz="2200" kern="1200" dirty="0" smtClean="0"/>
            <a:t>nadmorskimi - zależnie od wartości połowów morskich</a:t>
          </a:r>
          <a:endParaRPr lang="pl-PL" sz="2200" kern="1200" dirty="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l-PL" sz="2200" kern="1200" dirty="0" smtClean="0"/>
            <a:t>z dominacją śródlądowego sektora rybackiego - zależnie od wartości chowu i hodowli ryb, skorupiaków, mięczaków, materiału zarybieniowego, materiału obsadowego lub ikry przeznaczonej do konsumpcji, wyprodukowanych w stawach rybnych i in. urządzeniach służących do chowu lub hodowli lub złowionych w wodach śródlądowych</a:t>
          </a:r>
          <a:endParaRPr lang="pl-PL" sz="2200" kern="1200" dirty="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l-PL" sz="2200" kern="1200" dirty="0" smtClean="0"/>
            <a:t>łączących produkcję z obu ww. typów</a:t>
          </a:r>
          <a:endParaRPr lang="pl-PL" sz="2200" kern="1200" dirty="0"/>
        </a:p>
      </dsp:txBody>
      <dsp:txXfrm>
        <a:off x="0" y="3199108"/>
        <a:ext cx="8640382" cy="2666160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5FB63F-19F2-482A-BE03-C24513761391}">
      <dsp:nvSpPr>
        <dsp:cNvPr id="0" name=""/>
        <dsp:cNvSpPr/>
      </dsp:nvSpPr>
      <dsp:spPr>
        <a:xfrm>
          <a:off x="0" y="269100"/>
          <a:ext cx="8640382" cy="19773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265113" lvl="0" indent="-265113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800" kern="1200" dirty="0" smtClean="0"/>
            <a:t>- wykazanie w LSR, na podstawie analizy SWOT obszaru objętego strategią, związku i spójności wskazanych w niej celów z uwarunkowaniami lokalnymi i specyfiką obszaru </a:t>
          </a:r>
          <a:endParaRPr lang="pl-PL" sz="2800" kern="1200" dirty="0"/>
        </a:p>
      </dsp:txBody>
      <dsp:txXfrm>
        <a:off x="96524" y="365624"/>
        <a:ext cx="8447334" cy="1784252"/>
      </dsp:txXfrm>
    </dsp:sp>
    <dsp:sp modelId="{86C748B2-F19A-4049-895C-152E909ED0E8}">
      <dsp:nvSpPr>
        <dsp:cNvPr id="0" name=""/>
        <dsp:cNvSpPr/>
      </dsp:nvSpPr>
      <dsp:spPr>
        <a:xfrm>
          <a:off x="0" y="2433600"/>
          <a:ext cx="8640382" cy="19773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265113" lvl="0" indent="-265113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800" kern="1200" dirty="0" smtClean="0"/>
            <a:t>- zawarcie w strategii wskaźników realizacji LSR adekwatnych do każdego z założonych celów LSR </a:t>
          </a:r>
          <a:r>
            <a:rPr lang="pl-PL" sz="3200" kern="1200" dirty="0" smtClean="0"/>
            <a:t> </a:t>
          </a:r>
          <a:endParaRPr lang="pl-PL" sz="3200" kern="1200" dirty="0"/>
        </a:p>
      </dsp:txBody>
      <dsp:txXfrm>
        <a:off x="96524" y="2530124"/>
        <a:ext cx="8447334" cy="1784252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DD0AC2-E2C2-418E-803F-36E37D553F56}">
      <dsp:nvSpPr>
        <dsp:cNvPr id="0" name=""/>
        <dsp:cNvSpPr/>
      </dsp:nvSpPr>
      <dsp:spPr>
        <a:xfrm>
          <a:off x="0" y="408702"/>
          <a:ext cx="8640382" cy="14297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kern="1200" dirty="0" smtClean="0"/>
            <a:t>wykazanie w LSR, na podstawie analizy SWOT obszaru objętego strategią, które planowane operacje i w jaki sposób przyczynią się do realizacji celów ustalonych dla działania 3.1. </a:t>
          </a:r>
          <a:endParaRPr lang="pl-PL" sz="2600" kern="1200" dirty="0"/>
        </a:p>
      </dsp:txBody>
      <dsp:txXfrm>
        <a:off x="69794" y="478496"/>
        <a:ext cx="8500794" cy="1290152"/>
      </dsp:txXfrm>
    </dsp:sp>
    <dsp:sp modelId="{A53A27B4-DB9E-476C-8C61-7410704D0F77}">
      <dsp:nvSpPr>
        <dsp:cNvPr id="0" name=""/>
        <dsp:cNvSpPr/>
      </dsp:nvSpPr>
      <dsp:spPr>
        <a:xfrm>
          <a:off x="0" y="1913322"/>
          <a:ext cx="8640382" cy="14297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kern="1200" smtClean="0"/>
            <a:t>wykazanie w LSR, że planowane operacje są związane z wykorzystaniem i pielęgnowaniem tradycji sektora rybackiego na obszarze objętym LSR</a:t>
          </a:r>
          <a:endParaRPr lang="pl-PL" sz="2600" kern="1200"/>
        </a:p>
      </dsp:txBody>
      <dsp:txXfrm>
        <a:off x="69794" y="1983116"/>
        <a:ext cx="8500794" cy="1290152"/>
      </dsp:txXfrm>
    </dsp:sp>
    <dsp:sp modelId="{49DBEEFE-4949-46FC-B915-93D29FD77319}">
      <dsp:nvSpPr>
        <dsp:cNvPr id="0" name=""/>
        <dsp:cNvSpPr/>
      </dsp:nvSpPr>
      <dsp:spPr>
        <a:xfrm>
          <a:off x="0" y="3417942"/>
          <a:ext cx="8640382" cy="14297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kern="1200" dirty="0" smtClean="0"/>
            <a:t>wykazanie w LSR, że beneficjentem planowanych operacji będą osoby zajmujące się osobiście działalnością z zakresu sektora rybackiego lub członkowie ich rodzin </a:t>
          </a:r>
          <a:endParaRPr lang="pl-PL" sz="2600" kern="1200" dirty="0"/>
        </a:p>
      </dsp:txBody>
      <dsp:txXfrm>
        <a:off x="69794" y="3487736"/>
        <a:ext cx="8500794" cy="1290152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E20AEC-9219-4C93-993F-109BB65C650C}">
      <dsp:nvSpPr>
        <dsp:cNvPr id="0" name=""/>
        <dsp:cNvSpPr/>
      </dsp:nvSpPr>
      <dsp:spPr>
        <a:xfrm>
          <a:off x="0" y="3545"/>
          <a:ext cx="8640382" cy="25108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900" kern="1200" dirty="0" smtClean="0"/>
            <a:t>LSR zawiera informacje, w tym liczby, daty i miejsca, o działaniach umożliwiających społeczności lokalnej udział w przygotowaniu LSR, takich jak spotkania, warsztaty, wywiady, sondaże lub inne podobne działania </a:t>
          </a:r>
          <a:endParaRPr lang="pl-PL" sz="2900" kern="1200" dirty="0"/>
        </a:p>
      </dsp:txBody>
      <dsp:txXfrm>
        <a:off x="122568" y="126113"/>
        <a:ext cx="8395246" cy="2265683"/>
      </dsp:txXfrm>
    </dsp:sp>
    <dsp:sp modelId="{3D1C4BC3-BBC6-4E0A-93E7-7CC13396DDB5}">
      <dsp:nvSpPr>
        <dsp:cNvPr id="0" name=""/>
        <dsp:cNvSpPr/>
      </dsp:nvSpPr>
      <dsp:spPr>
        <a:xfrm>
          <a:off x="0" y="2597885"/>
          <a:ext cx="8640382" cy="25108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900" kern="1200" dirty="0" smtClean="0"/>
            <a:t>w LSR wykazany jest udziału osób zajmujących się osobiście działalnością z zakresu sektora rybackiego w przygotowaniu LSR</a:t>
          </a:r>
          <a:endParaRPr lang="pl-PL" sz="2900" kern="1200" dirty="0"/>
        </a:p>
      </dsp:txBody>
      <dsp:txXfrm>
        <a:off x="122568" y="2720453"/>
        <a:ext cx="8395246" cy="226568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FAAE3B-29A4-46BC-9864-85D2AD87F500}">
      <dsp:nvSpPr>
        <dsp:cNvPr id="0" name=""/>
        <dsp:cNvSpPr/>
      </dsp:nvSpPr>
      <dsp:spPr>
        <a:xfrm>
          <a:off x="0" y="215880"/>
          <a:ext cx="8640382" cy="12306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200" kern="1200" dirty="0" smtClean="0"/>
            <a:t>wykazanie w LSR, że RLGD zrealizuje działania zapewniające szerokie upowszechnienie informacji dotyczących procesu realizacji LSR </a:t>
          </a:r>
          <a:endParaRPr lang="pl-PL" sz="2200" kern="1200" dirty="0"/>
        </a:p>
      </dsp:txBody>
      <dsp:txXfrm>
        <a:off x="60077" y="275957"/>
        <a:ext cx="8520228" cy="1110539"/>
      </dsp:txXfrm>
    </dsp:sp>
    <dsp:sp modelId="{2378635F-EC59-4C5C-98DC-693E86A40811}">
      <dsp:nvSpPr>
        <dsp:cNvPr id="0" name=""/>
        <dsp:cNvSpPr/>
      </dsp:nvSpPr>
      <dsp:spPr>
        <a:xfrm>
          <a:off x="0" y="1509934"/>
          <a:ext cx="8640382" cy="12306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200" kern="1200" smtClean="0"/>
            <a:t>wykazanie w LSR, że RLGD zrealizuje działania aktywizujące społeczność lokalną i zapewniające jej udział we wdrażaniu strategii, ze szczególnym uwzględnieniem środowisk związanych z sektorem rybackim </a:t>
          </a:r>
          <a:endParaRPr lang="pl-PL" sz="2200" kern="1200"/>
        </a:p>
      </dsp:txBody>
      <dsp:txXfrm>
        <a:off x="60077" y="1570011"/>
        <a:ext cx="8520228" cy="1110539"/>
      </dsp:txXfrm>
    </dsp:sp>
    <dsp:sp modelId="{822B50B2-DE20-446B-9E48-7B006C5B8C95}">
      <dsp:nvSpPr>
        <dsp:cNvPr id="0" name=""/>
        <dsp:cNvSpPr/>
      </dsp:nvSpPr>
      <dsp:spPr>
        <a:xfrm>
          <a:off x="0" y="2803988"/>
          <a:ext cx="8640382" cy="12306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200" kern="1200" dirty="0" smtClean="0"/>
            <a:t>wykazanie w LSR, że RLGD posiada doświadczenia w realizacji strategii rozwoju lokalnego kierowanego przez społeczność (zrealizowane strategie)</a:t>
          </a:r>
          <a:endParaRPr lang="pl-PL" sz="2200" kern="1200" dirty="0"/>
        </a:p>
      </dsp:txBody>
      <dsp:txXfrm>
        <a:off x="60077" y="2864065"/>
        <a:ext cx="8520228" cy="1110539"/>
      </dsp:txXfrm>
    </dsp:sp>
    <dsp:sp modelId="{5E2225DF-C08F-478A-94C7-1763EF06577D}">
      <dsp:nvSpPr>
        <dsp:cNvPr id="0" name=""/>
        <dsp:cNvSpPr/>
      </dsp:nvSpPr>
      <dsp:spPr>
        <a:xfrm>
          <a:off x="0" y="4098041"/>
          <a:ext cx="8640382" cy="12306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200" kern="1200" dirty="0" smtClean="0"/>
            <a:t>wykazanie w LSR, że RLGD posiada zaplecze organizacyjne umożliwiające realizację LSR</a:t>
          </a:r>
          <a:endParaRPr lang="pl-PL" sz="2200" kern="1200" dirty="0"/>
        </a:p>
      </dsp:txBody>
      <dsp:txXfrm>
        <a:off x="60077" y="4158118"/>
        <a:ext cx="8520228" cy="1110539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C23589-0068-4B4E-BDBE-F0D647DF11B6}">
      <dsp:nvSpPr>
        <dsp:cNvPr id="0" name=""/>
        <dsp:cNvSpPr/>
      </dsp:nvSpPr>
      <dsp:spPr>
        <a:xfrm>
          <a:off x="0" y="0"/>
          <a:ext cx="6912305" cy="11723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/>
            <a:t>punktów uzyskanych za operacje planowane do wsparcia w ramach LSR</a:t>
          </a:r>
          <a:endParaRPr lang="pl-PL" sz="2400" kern="1200" dirty="0"/>
        </a:p>
      </dsp:txBody>
      <dsp:txXfrm>
        <a:off x="34336" y="34336"/>
        <a:ext cx="5548223" cy="1103644"/>
      </dsp:txXfrm>
    </dsp:sp>
    <dsp:sp modelId="{A3D83AE7-E19B-4917-A860-2E386A253528}">
      <dsp:nvSpPr>
        <dsp:cNvPr id="0" name=""/>
        <dsp:cNvSpPr/>
      </dsp:nvSpPr>
      <dsp:spPr>
        <a:xfrm>
          <a:off x="578905" y="1385464"/>
          <a:ext cx="6912305" cy="11723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/>
            <a:t>punktów uzyskanych za wartość produkcji sektora rybackiego dla obszaru objętego realizacją LSR</a:t>
          </a:r>
          <a:endParaRPr lang="pl-PL" sz="2400" kern="1200" dirty="0"/>
        </a:p>
      </dsp:txBody>
      <dsp:txXfrm>
        <a:off x="613241" y="1419800"/>
        <a:ext cx="5502722" cy="1103644"/>
      </dsp:txXfrm>
    </dsp:sp>
    <dsp:sp modelId="{CD812A5A-21DC-471B-863F-F9CC1EF74331}">
      <dsp:nvSpPr>
        <dsp:cNvPr id="0" name=""/>
        <dsp:cNvSpPr/>
      </dsp:nvSpPr>
      <dsp:spPr>
        <a:xfrm>
          <a:off x="1149170" y="2770929"/>
          <a:ext cx="6912305" cy="11723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/>
            <a:t>przedstawicieli sektora rybackiego na obszarze objętym realizacją LSR</a:t>
          </a:r>
          <a:endParaRPr lang="pl-PL" sz="2400" kern="1200" dirty="0"/>
        </a:p>
      </dsp:txBody>
      <dsp:txXfrm>
        <a:off x="1183506" y="2805265"/>
        <a:ext cx="5511362" cy="1103644"/>
      </dsp:txXfrm>
    </dsp:sp>
    <dsp:sp modelId="{DBA59F30-A89B-45B7-8559-A575755D16B3}">
      <dsp:nvSpPr>
        <dsp:cNvPr id="0" name=""/>
        <dsp:cNvSpPr/>
      </dsp:nvSpPr>
      <dsp:spPr>
        <a:xfrm>
          <a:off x="1728076" y="4156394"/>
          <a:ext cx="6912305" cy="11723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/>
            <a:t>członków stowarzyszonych w RLGD</a:t>
          </a:r>
          <a:r>
            <a:rPr lang="pl-PL" sz="2200" kern="1200" dirty="0" smtClean="0"/>
            <a:t>	</a:t>
          </a:r>
          <a:endParaRPr lang="pl-PL" sz="2200" kern="1200" dirty="0"/>
        </a:p>
      </dsp:txBody>
      <dsp:txXfrm>
        <a:off x="1762412" y="4190730"/>
        <a:ext cx="5502722" cy="1103644"/>
      </dsp:txXfrm>
    </dsp:sp>
    <dsp:sp modelId="{35D9DB75-F9C4-4820-98C6-1585382E404A}">
      <dsp:nvSpPr>
        <dsp:cNvPr id="0" name=""/>
        <dsp:cNvSpPr/>
      </dsp:nvSpPr>
      <dsp:spPr>
        <a:xfrm>
          <a:off x="6150299" y="897887"/>
          <a:ext cx="762005" cy="762005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3400" kern="1200"/>
        </a:p>
      </dsp:txBody>
      <dsp:txXfrm>
        <a:off x="6321750" y="897887"/>
        <a:ext cx="419103" cy="573409"/>
      </dsp:txXfrm>
    </dsp:sp>
    <dsp:sp modelId="{7B11AE46-5FA5-4C5B-BCFC-2E8E34BDE520}">
      <dsp:nvSpPr>
        <dsp:cNvPr id="0" name=""/>
        <dsp:cNvSpPr/>
      </dsp:nvSpPr>
      <dsp:spPr>
        <a:xfrm>
          <a:off x="6729205" y="2283352"/>
          <a:ext cx="762005" cy="762005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3400" kern="1200"/>
        </a:p>
      </dsp:txBody>
      <dsp:txXfrm>
        <a:off x="6900656" y="2283352"/>
        <a:ext cx="419103" cy="573409"/>
      </dsp:txXfrm>
    </dsp:sp>
    <dsp:sp modelId="{97BE5FDD-6F31-4EAF-B1AF-248BE873AEA5}">
      <dsp:nvSpPr>
        <dsp:cNvPr id="0" name=""/>
        <dsp:cNvSpPr/>
      </dsp:nvSpPr>
      <dsp:spPr>
        <a:xfrm>
          <a:off x="7299470" y="3668817"/>
          <a:ext cx="762005" cy="762005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3400" kern="1200"/>
        </a:p>
      </dsp:txBody>
      <dsp:txXfrm>
        <a:off x="7470921" y="3668817"/>
        <a:ext cx="419103" cy="57340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9EB810-53FB-42FB-A335-D2544C7BC7FC}">
      <dsp:nvSpPr>
        <dsp:cNvPr id="0" name=""/>
        <dsp:cNvSpPr/>
      </dsp:nvSpPr>
      <dsp:spPr>
        <a:xfrm>
          <a:off x="0" y="0"/>
          <a:ext cx="6653094" cy="10369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200" kern="1200" dirty="0" smtClean="0"/>
            <a:t>termin ogłoszenia – po wejściu w życie ustawy / wstępnie: lipiec-sierpień 2023 r. </a:t>
          </a:r>
          <a:endParaRPr lang="pl-PL" sz="2200" kern="1200" dirty="0"/>
        </a:p>
      </dsp:txBody>
      <dsp:txXfrm>
        <a:off x="30372" y="30372"/>
        <a:ext cx="5412785" cy="976236"/>
      </dsp:txXfrm>
    </dsp:sp>
    <dsp:sp modelId="{025D791C-25ED-4E9D-BAE5-FE5A4C0A38CF}">
      <dsp:nvSpPr>
        <dsp:cNvPr id="0" name=""/>
        <dsp:cNvSpPr/>
      </dsp:nvSpPr>
      <dsp:spPr>
        <a:xfrm>
          <a:off x="496821" y="1181005"/>
          <a:ext cx="6653094" cy="10369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200" kern="1200" dirty="0" smtClean="0"/>
            <a:t>ogłoszenie o konkursie – min. 30 dni przed  rozpoczęciem składania wniosków</a:t>
          </a:r>
          <a:endParaRPr lang="pl-PL" sz="2200" kern="1200" dirty="0"/>
        </a:p>
      </dsp:txBody>
      <dsp:txXfrm>
        <a:off x="527193" y="1211377"/>
        <a:ext cx="5421491" cy="976236"/>
      </dsp:txXfrm>
    </dsp:sp>
    <dsp:sp modelId="{008AD23D-79CB-4C60-B2BC-459F42195BDB}">
      <dsp:nvSpPr>
        <dsp:cNvPr id="0" name=""/>
        <dsp:cNvSpPr/>
      </dsp:nvSpPr>
      <dsp:spPr>
        <a:xfrm>
          <a:off x="993643" y="2362009"/>
          <a:ext cx="6653094" cy="10369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200" kern="1200" dirty="0" smtClean="0"/>
            <a:t>wnioski składane przez RLGD – przez okres minimum 21 dni</a:t>
          </a:r>
          <a:endParaRPr lang="pl-PL" sz="2200" kern="1200" dirty="0"/>
        </a:p>
      </dsp:txBody>
      <dsp:txXfrm>
        <a:off x="1024015" y="2392381"/>
        <a:ext cx="5421491" cy="976236"/>
      </dsp:txXfrm>
    </dsp:sp>
    <dsp:sp modelId="{AFBA11F8-1AD8-468E-9651-8E46DEE561E6}">
      <dsp:nvSpPr>
        <dsp:cNvPr id="0" name=""/>
        <dsp:cNvSpPr/>
      </dsp:nvSpPr>
      <dsp:spPr>
        <a:xfrm>
          <a:off x="1490465" y="3543015"/>
          <a:ext cx="6653094" cy="10369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200" kern="1200" smtClean="0"/>
            <a:t>wstępne sprawdzenie kompletności wniosków przez IZ i ew. uzupełnienie braków</a:t>
          </a:r>
          <a:endParaRPr lang="pl-PL" sz="2200" kern="1200"/>
        </a:p>
      </dsp:txBody>
      <dsp:txXfrm>
        <a:off x="1520837" y="3573387"/>
        <a:ext cx="5421491" cy="976236"/>
      </dsp:txXfrm>
    </dsp:sp>
    <dsp:sp modelId="{2C27E91B-C468-46A7-9B66-AA66A14C4BA9}">
      <dsp:nvSpPr>
        <dsp:cNvPr id="0" name=""/>
        <dsp:cNvSpPr/>
      </dsp:nvSpPr>
      <dsp:spPr>
        <a:xfrm>
          <a:off x="1987287" y="4724019"/>
          <a:ext cx="6653094" cy="10369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200" kern="1200" dirty="0" smtClean="0"/>
            <a:t>przekazanie wniosków Komitetowi ds. wyboru LSR</a:t>
          </a:r>
          <a:endParaRPr lang="pl-PL" sz="2200" kern="1200" dirty="0"/>
        </a:p>
      </dsp:txBody>
      <dsp:txXfrm>
        <a:off x="2017659" y="4754391"/>
        <a:ext cx="5421491" cy="976236"/>
      </dsp:txXfrm>
    </dsp:sp>
    <dsp:sp modelId="{04B9EA21-5CD2-4EF3-9970-7F17FE77ACB2}">
      <dsp:nvSpPr>
        <dsp:cNvPr id="0" name=""/>
        <dsp:cNvSpPr/>
      </dsp:nvSpPr>
      <dsp:spPr>
        <a:xfrm>
          <a:off x="5979057" y="757571"/>
          <a:ext cx="674037" cy="67403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3000" kern="1200"/>
        </a:p>
      </dsp:txBody>
      <dsp:txXfrm>
        <a:off x="6130715" y="757571"/>
        <a:ext cx="370721" cy="507213"/>
      </dsp:txXfrm>
    </dsp:sp>
    <dsp:sp modelId="{7FBAFF32-5456-4983-B37A-8F59F1B76523}">
      <dsp:nvSpPr>
        <dsp:cNvPr id="0" name=""/>
        <dsp:cNvSpPr/>
      </dsp:nvSpPr>
      <dsp:spPr>
        <a:xfrm>
          <a:off x="6475879" y="1938576"/>
          <a:ext cx="674037" cy="67403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3000" kern="1200"/>
        </a:p>
      </dsp:txBody>
      <dsp:txXfrm>
        <a:off x="6627537" y="1938576"/>
        <a:ext cx="370721" cy="507213"/>
      </dsp:txXfrm>
    </dsp:sp>
    <dsp:sp modelId="{CD621A7D-BE53-491B-AB1B-A5D7AA75F078}">
      <dsp:nvSpPr>
        <dsp:cNvPr id="0" name=""/>
        <dsp:cNvSpPr/>
      </dsp:nvSpPr>
      <dsp:spPr>
        <a:xfrm>
          <a:off x="6972701" y="3102298"/>
          <a:ext cx="674037" cy="67403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3000" kern="1200"/>
        </a:p>
      </dsp:txBody>
      <dsp:txXfrm>
        <a:off x="7124359" y="3102298"/>
        <a:ext cx="370721" cy="507213"/>
      </dsp:txXfrm>
    </dsp:sp>
    <dsp:sp modelId="{AAB0A34E-B926-4112-B9EC-15CE86D5A8E3}">
      <dsp:nvSpPr>
        <dsp:cNvPr id="0" name=""/>
        <dsp:cNvSpPr/>
      </dsp:nvSpPr>
      <dsp:spPr>
        <a:xfrm>
          <a:off x="7469523" y="4294825"/>
          <a:ext cx="674037" cy="67403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3000" kern="1200"/>
        </a:p>
      </dsp:txBody>
      <dsp:txXfrm>
        <a:off x="7621181" y="4294825"/>
        <a:ext cx="370721" cy="50721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259EE2-4599-4A20-AE71-6D16E9778729}">
      <dsp:nvSpPr>
        <dsp:cNvPr id="0" name=""/>
        <dsp:cNvSpPr/>
      </dsp:nvSpPr>
      <dsp:spPr>
        <a:xfrm>
          <a:off x="0" y="0"/>
          <a:ext cx="6874953" cy="10369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Komitet, dokonuje oceny LSR uchwałą - w terminie 60 dni </a:t>
          </a:r>
          <a:endParaRPr lang="pl-PL" sz="2000" kern="1200" dirty="0"/>
        </a:p>
      </dsp:txBody>
      <dsp:txXfrm>
        <a:off x="30370" y="30370"/>
        <a:ext cx="5634722" cy="976175"/>
      </dsp:txXfrm>
    </dsp:sp>
    <dsp:sp modelId="{4772BA28-304C-4D59-888E-C3003BFD0EFF}">
      <dsp:nvSpPr>
        <dsp:cNvPr id="0" name=""/>
        <dsp:cNvSpPr/>
      </dsp:nvSpPr>
      <dsp:spPr>
        <a:xfrm>
          <a:off x="513389" y="1180931"/>
          <a:ext cx="6874953" cy="10369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RLGD ma prawo wniesienia sprzeciwu od uchwały - w terminie 7 dni </a:t>
          </a:r>
          <a:endParaRPr lang="pl-PL" sz="2000" kern="1200" dirty="0"/>
        </a:p>
      </dsp:txBody>
      <dsp:txXfrm>
        <a:off x="543759" y="1211301"/>
        <a:ext cx="5626829" cy="976175"/>
      </dsp:txXfrm>
    </dsp:sp>
    <dsp:sp modelId="{304F7E48-58FA-4DB3-95EF-F06F27C4ECCE}">
      <dsp:nvSpPr>
        <dsp:cNvPr id="0" name=""/>
        <dsp:cNvSpPr/>
      </dsp:nvSpPr>
      <dsp:spPr>
        <a:xfrm>
          <a:off x="1026778" y="2361862"/>
          <a:ext cx="6874953" cy="10369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Komitet rozpatruje sprzeciw -  w terminie do 21 dni</a:t>
          </a:r>
          <a:endParaRPr lang="pl-PL" sz="2000" kern="1200" dirty="0"/>
        </a:p>
      </dsp:txBody>
      <dsp:txXfrm>
        <a:off x="1057148" y="2392232"/>
        <a:ext cx="5626829" cy="976175"/>
      </dsp:txXfrm>
    </dsp:sp>
    <dsp:sp modelId="{1D1B14FB-409C-4AB6-969F-32AA6B872ABF}">
      <dsp:nvSpPr>
        <dsp:cNvPr id="0" name=""/>
        <dsp:cNvSpPr/>
      </dsp:nvSpPr>
      <dsp:spPr>
        <a:xfrm>
          <a:off x="1540168" y="3542793"/>
          <a:ext cx="6874953" cy="10369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RLGD otrzymuje od Komitetu pisemną informację, z uzasadnieniem, o wyniku rozpatrzenia sprzeciwu </a:t>
          </a:r>
          <a:endParaRPr lang="pl-PL" sz="2000" kern="1200" dirty="0"/>
        </a:p>
      </dsp:txBody>
      <dsp:txXfrm>
        <a:off x="1570538" y="3573163"/>
        <a:ext cx="5626829" cy="976175"/>
      </dsp:txXfrm>
    </dsp:sp>
    <dsp:sp modelId="{E583D75D-CD5A-42A5-8DB4-1CAEA0BEE924}">
      <dsp:nvSpPr>
        <dsp:cNvPr id="0" name=""/>
        <dsp:cNvSpPr/>
      </dsp:nvSpPr>
      <dsp:spPr>
        <a:xfrm>
          <a:off x="2053557" y="4723724"/>
          <a:ext cx="6874953" cy="10369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jeśli sprzeciw nie został uwzględniony - możliwości wniesienia skargi do sądu administracyjnego - w terminie 14 dni </a:t>
          </a:r>
          <a:endParaRPr lang="pl-PL" sz="2000" kern="1200" dirty="0"/>
        </a:p>
      </dsp:txBody>
      <dsp:txXfrm>
        <a:off x="2083927" y="4754094"/>
        <a:ext cx="5626829" cy="976175"/>
      </dsp:txXfrm>
    </dsp:sp>
    <dsp:sp modelId="{9029697E-F949-4B4D-8A70-316118B94D4D}">
      <dsp:nvSpPr>
        <dsp:cNvPr id="0" name=""/>
        <dsp:cNvSpPr/>
      </dsp:nvSpPr>
      <dsp:spPr>
        <a:xfrm>
          <a:off x="6200958" y="757524"/>
          <a:ext cx="673994" cy="67399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3000" kern="1200"/>
        </a:p>
      </dsp:txBody>
      <dsp:txXfrm>
        <a:off x="6352607" y="757524"/>
        <a:ext cx="370696" cy="507180"/>
      </dsp:txXfrm>
    </dsp:sp>
    <dsp:sp modelId="{1C9CF904-E754-4B11-BF52-1DB54B6A8A73}">
      <dsp:nvSpPr>
        <dsp:cNvPr id="0" name=""/>
        <dsp:cNvSpPr/>
      </dsp:nvSpPr>
      <dsp:spPr>
        <a:xfrm>
          <a:off x="6714347" y="1938455"/>
          <a:ext cx="673994" cy="67399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3000" kern="1200"/>
        </a:p>
      </dsp:txBody>
      <dsp:txXfrm>
        <a:off x="6865996" y="1938455"/>
        <a:ext cx="370696" cy="507180"/>
      </dsp:txXfrm>
    </dsp:sp>
    <dsp:sp modelId="{517CF5EA-E4AB-45B3-B4F7-BCECC0E466E6}">
      <dsp:nvSpPr>
        <dsp:cNvPr id="0" name=""/>
        <dsp:cNvSpPr/>
      </dsp:nvSpPr>
      <dsp:spPr>
        <a:xfrm>
          <a:off x="7227737" y="3102104"/>
          <a:ext cx="673994" cy="67399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3000" kern="1200"/>
        </a:p>
      </dsp:txBody>
      <dsp:txXfrm>
        <a:off x="7379386" y="3102104"/>
        <a:ext cx="370696" cy="507180"/>
      </dsp:txXfrm>
    </dsp:sp>
    <dsp:sp modelId="{89929BBE-E6B9-41E5-B748-4BE73DB399BF}">
      <dsp:nvSpPr>
        <dsp:cNvPr id="0" name=""/>
        <dsp:cNvSpPr/>
      </dsp:nvSpPr>
      <dsp:spPr>
        <a:xfrm>
          <a:off x="7741126" y="4294557"/>
          <a:ext cx="673994" cy="67399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3000" kern="1200"/>
        </a:p>
      </dsp:txBody>
      <dsp:txXfrm>
        <a:off x="7892775" y="4294557"/>
        <a:ext cx="370696" cy="50718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8A2D5C-ACA9-4171-ABCD-8E31C8E51CBB}">
      <dsp:nvSpPr>
        <dsp:cNvPr id="0" name=""/>
        <dsp:cNvSpPr/>
      </dsp:nvSpPr>
      <dsp:spPr>
        <a:xfrm>
          <a:off x="0" y="32034"/>
          <a:ext cx="8640382" cy="14975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700" kern="1200" dirty="0" smtClean="0"/>
            <a:t>wybór LSR w drodze uchwały komitetu, która zawiera:</a:t>
          </a:r>
          <a:endParaRPr lang="pl-PL" sz="2700" kern="1200" dirty="0"/>
        </a:p>
      </dsp:txBody>
      <dsp:txXfrm>
        <a:off x="73105" y="105139"/>
        <a:ext cx="8494172" cy="1351353"/>
      </dsp:txXfrm>
    </dsp:sp>
    <dsp:sp modelId="{599C1B10-D2C9-47DE-B8DB-8DB71AAF5E81}">
      <dsp:nvSpPr>
        <dsp:cNvPr id="0" name=""/>
        <dsp:cNvSpPr/>
      </dsp:nvSpPr>
      <dsp:spPr>
        <a:xfrm>
          <a:off x="0" y="1529598"/>
          <a:ext cx="8640382" cy="10898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4332" tIns="34290" rIns="192024" bIns="34290" numCol="1" spcCol="1270" anchor="t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l-PL" sz="2100" kern="1200" smtClean="0"/>
            <a:t>listę ocenionych LSR </a:t>
          </a:r>
          <a:endParaRPr lang="pl-PL" sz="2100" kern="120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l-PL" sz="2100" kern="1200" dirty="0" smtClean="0"/>
            <a:t>liczbę punktów otrzymanych przez poszczególne LSR</a:t>
          </a:r>
          <a:endParaRPr lang="pl-PL" sz="2100" kern="1200" dirty="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l-PL" sz="2100" kern="1200" dirty="0" smtClean="0"/>
            <a:t>wskazanie LSR, które zostały wybrane  </a:t>
          </a:r>
          <a:endParaRPr lang="pl-PL" sz="2100" kern="1200" dirty="0"/>
        </a:p>
      </dsp:txBody>
      <dsp:txXfrm>
        <a:off x="0" y="1529598"/>
        <a:ext cx="8640382" cy="1089854"/>
      </dsp:txXfrm>
    </dsp:sp>
    <dsp:sp modelId="{6FFC2488-C520-4951-BB54-E7F41F43B435}">
      <dsp:nvSpPr>
        <dsp:cNvPr id="0" name=""/>
        <dsp:cNvSpPr/>
      </dsp:nvSpPr>
      <dsp:spPr>
        <a:xfrm>
          <a:off x="0" y="2619453"/>
          <a:ext cx="8640382" cy="14975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700" kern="1200" dirty="0" smtClean="0"/>
            <a:t>uchwałę publikuje się na stronie programu</a:t>
          </a:r>
          <a:endParaRPr lang="pl-PL" sz="2700" kern="1200" dirty="0"/>
        </a:p>
      </dsp:txBody>
      <dsp:txXfrm>
        <a:off x="73105" y="2692558"/>
        <a:ext cx="8494172" cy="1351353"/>
      </dsp:txXfrm>
    </dsp:sp>
    <dsp:sp modelId="{A57A5830-491E-489F-8690-23373E38C7BC}">
      <dsp:nvSpPr>
        <dsp:cNvPr id="0" name=""/>
        <dsp:cNvSpPr/>
      </dsp:nvSpPr>
      <dsp:spPr>
        <a:xfrm>
          <a:off x="0" y="4194776"/>
          <a:ext cx="8640382" cy="14975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700" kern="1200" smtClean="0"/>
            <a:t>niezwłocznie po dokonaniu przez komitet wyboru LSR instytucja zarządzająca zawiera z RLGD, na piśmie, umowę ramową</a:t>
          </a:r>
          <a:endParaRPr lang="pl-PL" sz="2700" kern="1200"/>
        </a:p>
      </dsp:txBody>
      <dsp:txXfrm>
        <a:off x="73105" y="4267881"/>
        <a:ext cx="8494172" cy="135135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3DD3C7-273D-4227-BED4-B1FC691D690D}">
      <dsp:nvSpPr>
        <dsp:cNvPr id="0" name=""/>
        <dsp:cNvSpPr/>
      </dsp:nvSpPr>
      <dsp:spPr>
        <a:xfrm>
          <a:off x="0" y="3805"/>
          <a:ext cx="8640763" cy="5627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wysokość środków na realizację LSR </a:t>
          </a:r>
          <a:endParaRPr lang="pl-PL" sz="2000" kern="1200" dirty="0"/>
        </a:p>
      </dsp:txBody>
      <dsp:txXfrm>
        <a:off x="27471" y="31276"/>
        <a:ext cx="8585821" cy="507798"/>
      </dsp:txXfrm>
    </dsp:sp>
    <dsp:sp modelId="{6648F4D3-F653-438B-8579-6266086806DD}">
      <dsp:nvSpPr>
        <dsp:cNvPr id="0" name=""/>
        <dsp:cNvSpPr/>
      </dsp:nvSpPr>
      <dsp:spPr>
        <a:xfrm>
          <a:off x="0" y="576745"/>
          <a:ext cx="8640763" cy="5627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termin i miejsce realizacji LSR</a:t>
          </a:r>
          <a:endParaRPr lang="pl-PL" sz="2000" kern="1200" dirty="0"/>
        </a:p>
      </dsp:txBody>
      <dsp:txXfrm>
        <a:off x="27471" y="604216"/>
        <a:ext cx="8585821" cy="507798"/>
      </dsp:txXfrm>
    </dsp:sp>
    <dsp:sp modelId="{B99C7237-AAC1-4DCC-9C7C-005319575399}">
      <dsp:nvSpPr>
        <dsp:cNvPr id="0" name=""/>
        <dsp:cNvSpPr/>
      </dsp:nvSpPr>
      <dsp:spPr>
        <a:xfrm>
          <a:off x="0" y="1149685"/>
          <a:ext cx="8640763" cy="5627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zasady realizacji LSR, w tym dokonywania wyboru:</a:t>
          </a:r>
          <a:endParaRPr lang="pl-PL" sz="2000" kern="1200" dirty="0"/>
        </a:p>
      </dsp:txBody>
      <dsp:txXfrm>
        <a:off x="27471" y="1177156"/>
        <a:ext cx="8585821" cy="507798"/>
      </dsp:txXfrm>
    </dsp:sp>
    <dsp:sp modelId="{4F773F23-FE70-4600-9EFC-01CBFE973AC6}">
      <dsp:nvSpPr>
        <dsp:cNvPr id="0" name=""/>
        <dsp:cNvSpPr/>
      </dsp:nvSpPr>
      <dsp:spPr>
        <a:xfrm>
          <a:off x="0" y="1712425"/>
          <a:ext cx="8640763" cy="6890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4344" tIns="25400" rIns="142240" bIns="2540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l-PL" sz="2000" kern="1200" dirty="0" smtClean="0"/>
            <a:t>operacji realizowanych przez podmioty inne niż RLGD</a:t>
          </a:r>
          <a:endParaRPr lang="pl-P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l-PL" sz="2000" kern="1200" dirty="0" smtClean="0"/>
            <a:t>operacji własnych RLGD</a:t>
          </a:r>
          <a:endParaRPr lang="pl-PL" sz="20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l-PL" sz="1600" kern="1200" dirty="0" smtClean="0"/>
            <a:t>grantobiorców, jeżeli RLGD ma zamiar realizować projekty grantowe</a:t>
          </a:r>
          <a:endParaRPr lang="pl-PL" sz="1600" kern="1200" dirty="0"/>
        </a:p>
      </dsp:txBody>
      <dsp:txXfrm>
        <a:off x="0" y="1712425"/>
        <a:ext cx="8640763" cy="689097"/>
      </dsp:txXfrm>
    </dsp:sp>
    <dsp:sp modelId="{9B7EB073-1339-4DF7-9203-E506E524A1D1}">
      <dsp:nvSpPr>
        <dsp:cNvPr id="0" name=""/>
        <dsp:cNvSpPr/>
      </dsp:nvSpPr>
      <dsp:spPr>
        <a:xfrm>
          <a:off x="0" y="2401522"/>
          <a:ext cx="8640763" cy="5627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zasady monitorowania, oceny i kontroli realizacji LSR</a:t>
          </a:r>
          <a:endParaRPr lang="pl-PL" sz="2000" kern="1200" dirty="0"/>
        </a:p>
      </dsp:txBody>
      <dsp:txXfrm>
        <a:off x="27471" y="2428993"/>
        <a:ext cx="8585821" cy="507798"/>
      </dsp:txXfrm>
    </dsp:sp>
    <dsp:sp modelId="{9F3212AF-1F03-452A-B5CA-32B56A55414A}">
      <dsp:nvSpPr>
        <dsp:cNvPr id="0" name=""/>
        <dsp:cNvSpPr/>
      </dsp:nvSpPr>
      <dsp:spPr>
        <a:xfrm>
          <a:off x="0" y="2974462"/>
          <a:ext cx="8640763" cy="5627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zasady współpracy RLGD z podmiotami zaangażowanymi w realizację LSR</a:t>
          </a:r>
          <a:endParaRPr lang="pl-PL" sz="2000" kern="1200" dirty="0"/>
        </a:p>
      </dsp:txBody>
      <dsp:txXfrm>
        <a:off x="27471" y="3001933"/>
        <a:ext cx="8585821" cy="507798"/>
      </dsp:txXfrm>
    </dsp:sp>
    <dsp:sp modelId="{F7704FD2-74A0-4A01-A438-321CF4CF86F1}">
      <dsp:nvSpPr>
        <dsp:cNvPr id="0" name=""/>
        <dsp:cNvSpPr/>
      </dsp:nvSpPr>
      <dsp:spPr>
        <a:xfrm>
          <a:off x="0" y="3547401"/>
          <a:ext cx="8640763" cy="5627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warunki zmiany albo rozwiązania umowy ramowej</a:t>
          </a:r>
          <a:endParaRPr lang="pl-PL" sz="2000" kern="1200" dirty="0"/>
        </a:p>
      </dsp:txBody>
      <dsp:txXfrm>
        <a:off x="27471" y="3574872"/>
        <a:ext cx="8585821" cy="507798"/>
      </dsp:txXfrm>
    </dsp:sp>
    <dsp:sp modelId="{F7438014-420A-4355-9C21-A1C4BF694307}">
      <dsp:nvSpPr>
        <dsp:cNvPr id="0" name=""/>
        <dsp:cNvSpPr/>
      </dsp:nvSpPr>
      <dsp:spPr>
        <a:xfrm>
          <a:off x="0" y="4120341"/>
          <a:ext cx="8640763" cy="5627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zobowiązanie RLGD do zamieszczenia umowy ramowej wraz z LSR na stronie internetowej RLGD</a:t>
          </a:r>
          <a:endParaRPr lang="pl-PL" sz="2000" kern="1200" dirty="0"/>
        </a:p>
      </dsp:txBody>
      <dsp:txXfrm>
        <a:off x="27471" y="4147812"/>
        <a:ext cx="8585821" cy="507798"/>
      </dsp:txXfrm>
    </dsp:sp>
    <dsp:sp modelId="{E6A42A9B-9B5B-4AD5-B182-46E5DCC09C42}">
      <dsp:nvSpPr>
        <dsp:cNvPr id="0" name=""/>
        <dsp:cNvSpPr/>
      </dsp:nvSpPr>
      <dsp:spPr>
        <a:xfrm>
          <a:off x="0" y="4693281"/>
          <a:ext cx="8640763" cy="5627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zobowiązanie RLGD do stosowania wytycznych wydawanych przez IZ</a:t>
          </a:r>
          <a:endParaRPr lang="pl-PL" sz="2000" kern="1200" dirty="0"/>
        </a:p>
      </dsp:txBody>
      <dsp:txXfrm>
        <a:off x="27471" y="4720752"/>
        <a:ext cx="8585821" cy="507798"/>
      </dsp:txXfrm>
    </dsp:sp>
    <dsp:sp modelId="{E75C1C1F-8250-4DEA-B327-02B6AA21FCFF}">
      <dsp:nvSpPr>
        <dsp:cNvPr id="0" name=""/>
        <dsp:cNvSpPr/>
      </dsp:nvSpPr>
      <dsp:spPr>
        <a:xfrm>
          <a:off x="0" y="5266220"/>
          <a:ext cx="8640763" cy="5627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LSR stanowi załącznik do umowy ramowej</a:t>
          </a:r>
          <a:endParaRPr lang="pl-PL" sz="2000" kern="1200" dirty="0"/>
        </a:p>
      </dsp:txBody>
      <dsp:txXfrm>
        <a:off x="27471" y="5293691"/>
        <a:ext cx="8585821" cy="50779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464525-2DC0-40D3-A645-EC96AA8AA29B}">
      <dsp:nvSpPr>
        <dsp:cNvPr id="0" name=""/>
        <dsp:cNvSpPr/>
      </dsp:nvSpPr>
      <dsp:spPr>
        <a:xfrm>
          <a:off x="648028" y="0"/>
          <a:ext cx="7344324" cy="5544616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D67C75-68F4-4BA9-9866-F8EFC8FAA2A0}">
      <dsp:nvSpPr>
        <dsp:cNvPr id="0" name=""/>
        <dsp:cNvSpPr/>
      </dsp:nvSpPr>
      <dsp:spPr>
        <a:xfrm>
          <a:off x="0" y="1732426"/>
          <a:ext cx="2138387" cy="20797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/>
            <a:t>Budżet </a:t>
          </a:r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/>
            <a:t>Priorytetu 3.:   </a:t>
          </a:r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/>
            <a:t>67 mln euro </a:t>
          </a:r>
          <a:endParaRPr lang="pl-PL" sz="2400" kern="1200" dirty="0"/>
        </a:p>
      </dsp:txBody>
      <dsp:txXfrm>
        <a:off x="101526" y="1833952"/>
        <a:ext cx="1935335" cy="1876711"/>
      </dsp:txXfrm>
    </dsp:sp>
    <dsp:sp modelId="{A8D5BFA1-2A37-48CA-BD1B-6860A8C1476F}">
      <dsp:nvSpPr>
        <dsp:cNvPr id="0" name=""/>
        <dsp:cNvSpPr/>
      </dsp:nvSpPr>
      <dsp:spPr>
        <a:xfrm>
          <a:off x="2284136" y="1819454"/>
          <a:ext cx="1997443" cy="190570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 smtClean="0"/>
            <a:t>Pomoc przygotowawcza:  </a:t>
          </a: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 smtClean="0"/>
            <a:t>85 tys. euro </a:t>
          </a:r>
          <a:endParaRPr lang="pl-PL" sz="1800" kern="1200" dirty="0"/>
        </a:p>
      </dsp:txBody>
      <dsp:txXfrm>
        <a:off x="2377165" y="1912483"/>
        <a:ext cx="1811385" cy="1719648"/>
      </dsp:txXfrm>
    </dsp:sp>
    <dsp:sp modelId="{C5AA9908-5474-450F-A59F-45C81E4A5C81}">
      <dsp:nvSpPr>
        <dsp:cNvPr id="0" name=""/>
        <dsp:cNvSpPr/>
      </dsp:nvSpPr>
      <dsp:spPr>
        <a:xfrm>
          <a:off x="4427328" y="1299613"/>
          <a:ext cx="4213053" cy="29461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4000" kern="1200" dirty="0" smtClean="0"/>
            <a:t>66,915 mln euro - na realizację lokalnych strategii rozwoju </a:t>
          </a:r>
          <a:endParaRPr lang="pl-PL" sz="4000" kern="1200" dirty="0"/>
        </a:p>
      </dsp:txBody>
      <dsp:txXfrm>
        <a:off x="4571147" y="1443432"/>
        <a:ext cx="3925415" cy="265850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5672CB-02B2-4D52-BA6F-BD08301DBD4F}">
      <dsp:nvSpPr>
        <dsp:cNvPr id="0" name=""/>
        <dsp:cNvSpPr/>
      </dsp:nvSpPr>
      <dsp:spPr>
        <a:xfrm rot="5400000">
          <a:off x="5281013" y="-2020440"/>
          <a:ext cx="1188891" cy="55298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b="1" kern="1200" dirty="0" smtClean="0"/>
            <a:t>2 mln </a:t>
          </a:r>
          <a:r>
            <a:rPr lang="pl-PL" sz="2000" kern="1200" dirty="0" smtClean="0"/>
            <a:t>Euro na realizację każdej z LSR</a:t>
          </a:r>
          <a:endParaRPr lang="pl-PL" sz="2000" kern="1200" dirty="0"/>
        </a:p>
      </dsp:txBody>
      <dsp:txXfrm rot="-5400000">
        <a:off x="3110537" y="208073"/>
        <a:ext cx="5471807" cy="1072817"/>
      </dsp:txXfrm>
    </dsp:sp>
    <dsp:sp modelId="{6C0040C0-C60E-42F6-9928-AE94F4E1DAC0}">
      <dsp:nvSpPr>
        <dsp:cNvPr id="0" name=""/>
        <dsp:cNvSpPr/>
      </dsp:nvSpPr>
      <dsp:spPr>
        <a:xfrm>
          <a:off x="0" y="1424"/>
          <a:ext cx="3110537" cy="148611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300" kern="1200" dirty="0" smtClean="0"/>
            <a:t>podstawa: </a:t>
          </a:r>
          <a:endParaRPr lang="pl-PL" sz="3300" kern="1200" dirty="0"/>
        </a:p>
      </dsp:txBody>
      <dsp:txXfrm>
        <a:off x="72546" y="73970"/>
        <a:ext cx="2965445" cy="1341022"/>
      </dsp:txXfrm>
    </dsp:sp>
    <dsp:sp modelId="{E8FC221E-B411-4D86-AB31-2F54AACBB4A1}">
      <dsp:nvSpPr>
        <dsp:cNvPr id="0" name=""/>
        <dsp:cNvSpPr/>
      </dsp:nvSpPr>
      <dsp:spPr>
        <a:xfrm rot="5400000">
          <a:off x="4803274" y="-133929"/>
          <a:ext cx="2132895" cy="55244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800" b="1" kern="1200" dirty="0" smtClean="0"/>
            <a:t>1 mln </a:t>
          </a:r>
          <a:r>
            <a:rPr lang="pl-PL" sz="1800" kern="1200" dirty="0" smtClean="0"/>
            <a:t>Euro – dla 5 pierwszych LSR z największa liczbą punktów uzyskaną w konkursie </a:t>
          </a:r>
          <a:endParaRPr lang="pl-P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800" b="1" kern="1200" dirty="0" smtClean="0"/>
            <a:t>0,4 </a:t>
          </a:r>
          <a:r>
            <a:rPr lang="pl-PL" sz="1800" kern="1200" dirty="0" smtClean="0"/>
            <a:t>mln Euro – dla 5 pierwszych LSR z największa liczbą punktów za kryterium - operacje planowane do wsparcia w ramach LSR</a:t>
          </a:r>
          <a:endParaRPr lang="pl-P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800" b="1" kern="1200" dirty="0" smtClean="0"/>
            <a:t>0,2 </a:t>
          </a:r>
          <a:r>
            <a:rPr lang="pl-PL" sz="1800" kern="1200" dirty="0" smtClean="0"/>
            <a:t>mln Euro – dla 5 pierwszych LSR-  z największa liczbą punktów za kryterium wartość produkcji rybackiej dla terenu realizacji LSR                  </a:t>
          </a:r>
          <a:endParaRPr lang="pl-PL" sz="1800" kern="1200" dirty="0"/>
        </a:p>
      </dsp:txBody>
      <dsp:txXfrm rot="-5400000">
        <a:off x="3107500" y="1665964"/>
        <a:ext cx="5420325" cy="1924657"/>
      </dsp:txXfrm>
    </dsp:sp>
    <dsp:sp modelId="{DEE5EB1D-F6C5-4615-96AD-57D5597BF51F}">
      <dsp:nvSpPr>
        <dsp:cNvPr id="0" name=""/>
        <dsp:cNvSpPr/>
      </dsp:nvSpPr>
      <dsp:spPr>
        <a:xfrm>
          <a:off x="0" y="1885235"/>
          <a:ext cx="3107499" cy="148611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300" kern="1200" dirty="0" smtClean="0"/>
            <a:t>dodatkowo:</a:t>
          </a:r>
          <a:endParaRPr lang="pl-PL" sz="3300" kern="1200" dirty="0"/>
        </a:p>
      </dsp:txBody>
      <dsp:txXfrm>
        <a:off x="72546" y="1957781"/>
        <a:ext cx="2962407" cy="1341022"/>
      </dsp:txXfrm>
    </dsp:sp>
    <dsp:sp modelId="{A4E16EA0-0BE9-4BA3-9A58-AE14B85E661B}">
      <dsp:nvSpPr>
        <dsp:cNvPr id="0" name=""/>
        <dsp:cNvSpPr/>
      </dsp:nvSpPr>
      <dsp:spPr>
        <a:xfrm rot="5400000">
          <a:off x="5281013" y="1747181"/>
          <a:ext cx="1188891" cy="55298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700" kern="1200" dirty="0" smtClean="0"/>
            <a:t>ok. </a:t>
          </a:r>
          <a:r>
            <a:rPr lang="pl-PL" sz="1700" b="1" kern="1200" dirty="0" smtClean="0"/>
            <a:t>24 mln euro - </a:t>
          </a:r>
          <a:r>
            <a:rPr lang="pl-PL" sz="1700" kern="1200" dirty="0" smtClean="0"/>
            <a:t>dzieli się proporcjonalnie do liczby podmiotów sektora rybackiego na obszarze objętym realizacją danej LSR, na wszystkie wybrane LSR (szacunkowo </a:t>
          </a:r>
          <a:r>
            <a:rPr lang="pl-PL" sz="1700" b="1" kern="1200" dirty="0" smtClean="0"/>
            <a:t>od ok. 0,5 mln do 3 mln</a:t>
          </a:r>
          <a:r>
            <a:rPr lang="pl-PL" sz="1700" b="0" kern="1200" dirty="0" smtClean="0"/>
            <a:t>)</a:t>
          </a:r>
          <a:r>
            <a:rPr lang="pl-PL" sz="1700" b="1" kern="1200" dirty="0" smtClean="0"/>
            <a:t> </a:t>
          </a:r>
          <a:endParaRPr lang="pl-PL" sz="1700" kern="1200" dirty="0"/>
        </a:p>
      </dsp:txBody>
      <dsp:txXfrm rot="-5400000">
        <a:off x="3110537" y="3975695"/>
        <a:ext cx="5471807" cy="1072817"/>
      </dsp:txXfrm>
    </dsp:sp>
    <dsp:sp modelId="{4F800420-0012-4E72-A67C-EFB6F2012736}">
      <dsp:nvSpPr>
        <dsp:cNvPr id="0" name=""/>
        <dsp:cNvSpPr/>
      </dsp:nvSpPr>
      <dsp:spPr>
        <a:xfrm>
          <a:off x="0" y="3769045"/>
          <a:ext cx="3110537" cy="148611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300" kern="1200" dirty="0" smtClean="0"/>
            <a:t>pozostałe z ww. podziału środki: </a:t>
          </a:r>
          <a:endParaRPr lang="pl-PL" sz="3300" kern="1200" dirty="0"/>
        </a:p>
      </dsp:txBody>
      <dsp:txXfrm>
        <a:off x="72546" y="3841591"/>
        <a:ext cx="2965445" cy="134102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B72E04-0E29-45AB-93E2-1890D5A10BCC}">
      <dsp:nvSpPr>
        <dsp:cNvPr id="0" name=""/>
        <dsp:cNvSpPr/>
      </dsp:nvSpPr>
      <dsp:spPr>
        <a:xfrm>
          <a:off x="0" y="38592"/>
          <a:ext cx="8640382" cy="7547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900" kern="1200" dirty="0" smtClean="0"/>
            <a:t>obszar geograficzny i populacja, których dotyczy strategia</a:t>
          </a:r>
          <a:endParaRPr lang="pl-PL" sz="1900" kern="1200" dirty="0"/>
        </a:p>
      </dsp:txBody>
      <dsp:txXfrm>
        <a:off x="36845" y="75437"/>
        <a:ext cx="8566692" cy="681087"/>
      </dsp:txXfrm>
    </dsp:sp>
    <dsp:sp modelId="{3F299836-A4D1-4089-9605-22EBA57779FD}">
      <dsp:nvSpPr>
        <dsp:cNvPr id="0" name=""/>
        <dsp:cNvSpPr/>
      </dsp:nvSpPr>
      <dsp:spPr>
        <a:xfrm>
          <a:off x="0" y="848090"/>
          <a:ext cx="8640382" cy="7547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900" kern="1200" smtClean="0"/>
            <a:t>opis procesu udziału społeczności w opracowywaniu strategii</a:t>
          </a:r>
          <a:endParaRPr lang="pl-PL" sz="1900" kern="1200"/>
        </a:p>
      </dsp:txBody>
      <dsp:txXfrm>
        <a:off x="36845" y="884935"/>
        <a:ext cx="8566692" cy="681087"/>
      </dsp:txXfrm>
    </dsp:sp>
    <dsp:sp modelId="{EC7AA5BB-8F20-469E-B8FE-07C3FA9208F8}">
      <dsp:nvSpPr>
        <dsp:cNvPr id="0" name=""/>
        <dsp:cNvSpPr/>
      </dsp:nvSpPr>
      <dsp:spPr>
        <a:xfrm>
          <a:off x="0" y="1657588"/>
          <a:ext cx="8640382" cy="7547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900" kern="1200" smtClean="0"/>
            <a:t>analiza potrzeb rozwojowych i potencjału danego obszaru</a:t>
          </a:r>
          <a:endParaRPr lang="pl-PL" sz="1900" kern="1200"/>
        </a:p>
      </dsp:txBody>
      <dsp:txXfrm>
        <a:off x="36845" y="1694433"/>
        <a:ext cx="8566692" cy="681087"/>
      </dsp:txXfrm>
    </dsp:sp>
    <dsp:sp modelId="{1C442ED7-6193-4D1F-8EA0-88089265A317}">
      <dsp:nvSpPr>
        <dsp:cNvPr id="0" name=""/>
        <dsp:cNvSpPr/>
      </dsp:nvSpPr>
      <dsp:spPr>
        <a:xfrm>
          <a:off x="0" y="2467086"/>
          <a:ext cx="8640382" cy="7547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900" kern="1200" smtClean="0"/>
            <a:t>cele strategii, w tym wymierne cele końcowe dotyczące rezultatów, oraz odnośne planowane działania</a:t>
          </a:r>
          <a:endParaRPr lang="pl-PL" sz="1900" kern="1200"/>
        </a:p>
      </dsp:txBody>
      <dsp:txXfrm>
        <a:off x="36845" y="2503931"/>
        <a:ext cx="8566692" cy="681087"/>
      </dsp:txXfrm>
    </dsp:sp>
    <dsp:sp modelId="{4A78AE85-1C76-4FB6-9F23-3B0E7BAE48E1}">
      <dsp:nvSpPr>
        <dsp:cNvPr id="0" name=""/>
        <dsp:cNvSpPr/>
      </dsp:nvSpPr>
      <dsp:spPr>
        <a:xfrm>
          <a:off x="0" y="3276584"/>
          <a:ext cx="8640382" cy="7547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900" kern="1200" dirty="0" smtClean="0"/>
            <a:t>ustalenia w zakresie zarządzania, monitorowania i ewaluacji, pokazujące zdolność lokalnej grupy działania do realizacji strategii</a:t>
          </a:r>
          <a:endParaRPr lang="pl-PL" sz="1900" kern="1200" dirty="0"/>
        </a:p>
      </dsp:txBody>
      <dsp:txXfrm>
        <a:off x="36845" y="3313429"/>
        <a:ext cx="8566692" cy="681087"/>
      </dsp:txXfrm>
    </dsp:sp>
    <dsp:sp modelId="{6CCA1550-162B-4080-BC12-8308FE4E4574}">
      <dsp:nvSpPr>
        <dsp:cNvPr id="0" name=""/>
        <dsp:cNvSpPr/>
      </dsp:nvSpPr>
      <dsp:spPr>
        <a:xfrm>
          <a:off x="0" y="4086082"/>
          <a:ext cx="8640382" cy="7547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900" kern="1200" dirty="0" smtClean="0"/>
            <a:t>plan finansowy</a:t>
          </a:r>
          <a:endParaRPr lang="pl-PL" sz="1900" kern="1200" dirty="0"/>
        </a:p>
      </dsp:txBody>
      <dsp:txXfrm>
        <a:off x="36845" y="4122927"/>
        <a:ext cx="8566692" cy="681087"/>
      </dsp:txXfrm>
    </dsp:sp>
    <dsp:sp modelId="{447E6AF0-D36B-4646-9989-B778D982A30B}">
      <dsp:nvSpPr>
        <dsp:cNvPr id="0" name=""/>
        <dsp:cNvSpPr/>
      </dsp:nvSpPr>
      <dsp:spPr>
        <a:xfrm>
          <a:off x="0" y="4895580"/>
          <a:ext cx="8640382" cy="7547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900" kern="1200" dirty="0" smtClean="0"/>
            <a:t>rodzaje środków i operacji, które mają być finansowane</a:t>
          </a:r>
          <a:endParaRPr lang="pl-PL" sz="1900" kern="1200" dirty="0"/>
        </a:p>
      </dsp:txBody>
      <dsp:txXfrm>
        <a:off x="36845" y="4932425"/>
        <a:ext cx="8566692" cy="68108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9E96D7-6DA3-465F-B3C7-31BDF6266E72}">
      <dsp:nvSpPr>
        <dsp:cNvPr id="0" name=""/>
        <dsp:cNvSpPr/>
      </dsp:nvSpPr>
      <dsp:spPr>
        <a:xfrm>
          <a:off x="0" y="396076"/>
          <a:ext cx="8640382" cy="12331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100" kern="1200" dirty="0" smtClean="0"/>
            <a:t>LSR realizowana przez RLGD spełniającą wymagania określone w art. 28 ustawy (omówione wcześniej)</a:t>
          </a:r>
          <a:endParaRPr lang="pl-PL" sz="3100" kern="1200" dirty="0"/>
        </a:p>
      </dsp:txBody>
      <dsp:txXfrm>
        <a:off x="60199" y="456275"/>
        <a:ext cx="8519984" cy="1112781"/>
      </dsp:txXfrm>
    </dsp:sp>
    <dsp:sp modelId="{8C8B687C-B0FA-4AB7-AB71-6DD15F9D3345}">
      <dsp:nvSpPr>
        <dsp:cNvPr id="0" name=""/>
        <dsp:cNvSpPr/>
      </dsp:nvSpPr>
      <dsp:spPr>
        <a:xfrm>
          <a:off x="0" y="1718536"/>
          <a:ext cx="8640382" cy="12331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100" kern="1200" dirty="0" smtClean="0"/>
            <a:t>obszar objęty LSR:</a:t>
          </a:r>
          <a:endParaRPr lang="pl-PL" sz="3100" kern="1200" dirty="0"/>
        </a:p>
      </dsp:txBody>
      <dsp:txXfrm>
        <a:off x="60199" y="1778735"/>
        <a:ext cx="8519984" cy="1112781"/>
      </dsp:txXfrm>
    </dsp:sp>
    <dsp:sp modelId="{B6B8D340-C211-4AD3-9F19-F9D89C4CEB38}">
      <dsp:nvSpPr>
        <dsp:cNvPr id="0" name=""/>
        <dsp:cNvSpPr/>
      </dsp:nvSpPr>
      <dsp:spPr>
        <a:xfrm>
          <a:off x="0" y="2951716"/>
          <a:ext cx="8640382" cy="12513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4332" tIns="39370" rIns="220472" bIns="39370" numCol="1" spcCol="1270" anchor="t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l-PL" sz="2400" kern="1200" dirty="0" smtClean="0"/>
            <a:t>spójny przestrzennie</a:t>
          </a:r>
          <a:endParaRPr lang="pl-PL" sz="2400" kern="1200" dirty="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l-PL" sz="2400" kern="1200" dirty="0" smtClean="0"/>
            <a:t>obejmuje co najmniej 5 gmin</a:t>
          </a:r>
          <a:endParaRPr lang="pl-PL" sz="2400" kern="1200" dirty="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l-PL" sz="2400" kern="1200" dirty="0" smtClean="0"/>
            <a:t>od 20 000 do 150 000 mieszkańców</a:t>
          </a:r>
          <a:endParaRPr lang="pl-PL" sz="2400" kern="1200" dirty="0"/>
        </a:p>
      </dsp:txBody>
      <dsp:txXfrm>
        <a:off x="0" y="2951716"/>
        <a:ext cx="8640382" cy="1251315"/>
      </dsp:txXfrm>
    </dsp:sp>
    <dsp:sp modelId="{818DBA99-A4BB-4EA6-A9F6-C88F6A54D90D}">
      <dsp:nvSpPr>
        <dsp:cNvPr id="0" name=""/>
        <dsp:cNvSpPr/>
      </dsp:nvSpPr>
      <dsp:spPr>
        <a:xfrm>
          <a:off x="0" y="4203031"/>
          <a:ext cx="8640382" cy="12331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liczbę mieszkańców ustala się według stanu na dzień 31 grudnia 2020 r. (podstawa: dane statystyczne)</a:t>
          </a:r>
          <a:endParaRPr lang="pl-PL" sz="2000" kern="1200" dirty="0"/>
        </a:p>
      </dsp:txBody>
      <dsp:txXfrm>
        <a:off x="60199" y="4263230"/>
        <a:ext cx="8519984" cy="11127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17.04.2023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57247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85655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81785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18" Type="http://schemas.openxmlformats.org/officeDocument/2006/relationships/image" Target="../media/image11.png"/><Relationship Id="rId3" Type="http://schemas.openxmlformats.org/officeDocument/2006/relationships/image" Target="../media/image8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17" Type="http://schemas.openxmlformats.org/officeDocument/2006/relationships/image" Target="../media/image10.jpeg"/><Relationship Id="rId2" Type="http://schemas.openxmlformats.org/officeDocument/2006/relationships/image" Target="../media/image4.png"/><Relationship Id="rId16" Type="http://schemas.openxmlformats.org/officeDocument/2006/relationships/image" Target="../media/image2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5" Type="http://schemas.openxmlformats.org/officeDocument/2006/relationships/image" Target="../media/image22.png"/><Relationship Id="rId10" Type="http://schemas.openxmlformats.org/officeDocument/2006/relationships/image" Target="../media/image17.png"/><Relationship Id="rId4" Type="http://schemas.openxmlformats.org/officeDocument/2006/relationships/image" Target="../media/image9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2A3D249-6366-4532-95C2-9DDC07D17B44}" type="datetime1">
              <a:rPr lang="pl-PL" smtClean="0"/>
              <a:t>17.04.2023</a:t>
            </a:fld>
            <a:endParaRPr lang="pl-PL" dirty="0"/>
          </a:p>
        </p:txBody>
      </p:sp>
      <p:pic>
        <p:nvPicPr>
          <p:cNvPr id="17" name="Obraz 16" descr="flaga Unii Europejskiej z dopiskiem dofinansowane przez Unię Europejską">
            <a:extLst>
              <a:ext uri="{FF2B5EF4-FFF2-40B4-BE49-F238E27FC236}">
                <a16:creationId xmlns:a16="http://schemas.microsoft.com/office/drawing/2014/main" id="{8AE6A136-8050-4F87-8CFA-9081E95DD68D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5826" y="6371047"/>
            <a:ext cx="2501445" cy="901640"/>
          </a:xfrm>
          <a:prstGeom prst="rect">
            <a:avLst/>
          </a:prstGeom>
        </p:spPr>
      </p:pic>
      <p:pic>
        <p:nvPicPr>
          <p:cNvPr id="18" name="Obraz 17" descr="barwy RP">
            <a:extLst>
              <a:ext uri="{FF2B5EF4-FFF2-40B4-BE49-F238E27FC236}">
                <a16:creationId xmlns:a16="http://schemas.microsoft.com/office/drawing/2014/main" id="{EE0A6F40-6C31-4E70-8EAE-7E07678F3397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1610" y="6357698"/>
            <a:ext cx="2127564" cy="902911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2C4B7E3B-5C36-4D17-A68D-F7D64D08732B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056" y="6412466"/>
            <a:ext cx="1891570" cy="857608"/>
          </a:xfrm>
          <a:prstGeom prst="rect">
            <a:avLst/>
          </a:prstGeom>
        </p:spPr>
      </p:pic>
      <p:cxnSp>
        <p:nvCxnSpPr>
          <p:cNvPr id="21" name="Łącznik prosty 20">
            <a:extLst>
              <a:ext uri="{FF2B5EF4-FFF2-40B4-BE49-F238E27FC236}">
                <a16:creationId xmlns:a16="http://schemas.microsoft.com/office/drawing/2014/main" id="{7E173582-5E55-4436-9116-98E990C9551E}"/>
              </a:ext>
            </a:extLst>
          </p:cNvPr>
          <p:cNvCxnSpPr>
            <a:cxnSpLocks/>
          </p:cNvCxnSpPr>
          <p:nvPr userDrawn="1"/>
        </p:nvCxnSpPr>
        <p:spPr>
          <a:xfrm flipH="1">
            <a:off x="7218114" y="6588149"/>
            <a:ext cx="1" cy="468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22" name="Obraz 21">
            <a:extLst>
              <a:ext uri="{FF2B5EF4-FFF2-40B4-BE49-F238E27FC236}">
                <a16:creationId xmlns:a16="http://schemas.microsoft.com/office/drawing/2014/main" id="{1DE8140D-601B-4741-96F5-2F7F72D3DCA1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138" y="6505094"/>
            <a:ext cx="2160239" cy="672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extLst mod="1"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5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5" y="4500563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0" y="5593629"/>
            <a:ext cx="7559675" cy="70557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cxnSp>
        <p:nvCxnSpPr>
          <p:cNvPr id="15" name="Łącznik prosty 14">
            <a:extLst>
              <a:ext uri="{FF2B5EF4-FFF2-40B4-BE49-F238E27FC236}">
                <a16:creationId xmlns:a16="http://schemas.microsoft.com/office/drawing/2014/main" id="{19DF44D0-55B5-4481-9962-2726CD477642}"/>
              </a:ext>
            </a:extLst>
          </p:cNvPr>
          <p:cNvCxnSpPr>
            <a:cxnSpLocks/>
          </p:cNvCxnSpPr>
          <p:nvPr userDrawn="1"/>
        </p:nvCxnSpPr>
        <p:spPr>
          <a:xfrm flipH="1">
            <a:off x="7218114" y="6588149"/>
            <a:ext cx="1" cy="468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6" name="Obraz 15" descr="flaga Unii Europejskiej z dopiskiem dofinansowane przez Unię Europejską">
            <a:extLst>
              <a:ext uri="{FF2B5EF4-FFF2-40B4-BE49-F238E27FC236}">
                <a16:creationId xmlns:a16="http://schemas.microsoft.com/office/drawing/2014/main" id="{FA9107B1-BA8F-433F-8944-2652DDD0003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5826" y="6371047"/>
            <a:ext cx="2501445" cy="901640"/>
          </a:xfrm>
          <a:prstGeom prst="rect">
            <a:avLst/>
          </a:prstGeom>
        </p:spPr>
      </p:pic>
      <p:pic>
        <p:nvPicPr>
          <p:cNvPr id="17" name="Obraz 16" descr="barwy RP">
            <a:extLst>
              <a:ext uri="{FF2B5EF4-FFF2-40B4-BE49-F238E27FC236}">
                <a16:creationId xmlns:a16="http://schemas.microsoft.com/office/drawing/2014/main" id="{5E8841BD-6D69-4484-9753-752FF6DB29F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1610" y="6357698"/>
            <a:ext cx="2127564" cy="902911"/>
          </a:xfrm>
          <a:prstGeom prst="rect">
            <a:avLst/>
          </a:prstGeom>
        </p:spPr>
      </p:pic>
      <p:pic>
        <p:nvPicPr>
          <p:cNvPr id="18" name="Obraz 17">
            <a:extLst>
              <a:ext uri="{FF2B5EF4-FFF2-40B4-BE49-F238E27FC236}">
                <a16:creationId xmlns:a16="http://schemas.microsoft.com/office/drawing/2014/main" id="{F3D4A016-AF06-439A-B7EA-5A6A09793D55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056" y="6412466"/>
            <a:ext cx="1891570" cy="857608"/>
          </a:xfrm>
          <a:prstGeom prst="rect">
            <a:avLst/>
          </a:prstGeom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id="{5130ABD0-6DCA-475C-B17B-A789A7477F7A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138" y="6505094"/>
            <a:ext cx="2160239" cy="672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17.04.2023</a:t>
            </a:fld>
            <a:endParaRPr lang="pl-PL" dirty="0"/>
          </a:p>
        </p:txBody>
      </p:sp>
      <p:pic>
        <p:nvPicPr>
          <p:cNvPr id="10" name="Obraz 9" descr="flaga Unii Europejskiej z dopiskiem dofinansowane przez Unię Europejską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5826" y="6371047"/>
            <a:ext cx="2501445" cy="901640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1610" y="6357698"/>
            <a:ext cx="2127564" cy="902911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pic>
        <p:nvPicPr>
          <p:cNvPr id="26" name="Obraz 25">
            <a:extLst>
              <a:ext uri="{FF2B5EF4-FFF2-40B4-BE49-F238E27FC236}">
                <a16:creationId xmlns:a16="http://schemas.microsoft.com/office/drawing/2014/main" id="{055DAEDC-DA52-4645-BF40-A88A639846F7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056" y="6412466"/>
            <a:ext cx="1891570" cy="857608"/>
          </a:xfrm>
          <a:prstGeom prst="rect">
            <a:avLst/>
          </a:prstGeom>
        </p:spPr>
      </p:pic>
      <p:cxnSp>
        <p:nvCxnSpPr>
          <p:cNvPr id="7" name="Łącznik prosty 6">
            <a:extLst>
              <a:ext uri="{FF2B5EF4-FFF2-40B4-BE49-F238E27FC236}">
                <a16:creationId xmlns:a16="http://schemas.microsoft.com/office/drawing/2014/main" id="{C2615910-54E6-4967-B844-1DD935944C2B}"/>
              </a:ext>
            </a:extLst>
          </p:cNvPr>
          <p:cNvCxnSpPr>
            <a:cxnSpLocks/>
          </p:cNvCxnSpPr>
          <p:nvPr userDrawn="1"/>
        </p:nvCxnSpPr>
        <p:spPr>
          <a:xfrm flipH="1">
            <a:off x="7218114" y="6588149"/>
            <a:ext cx="1" cy="468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4" name="Obraz 13">
            <a:extLst>
              <a:ext uri="{FF2B5EF4-FFF2-40B4-BE49-F238E27FC236}">
                <a16:creationId xmlns:a16="http://schemas.microsoft.com/office/drawing/2014/main" id="{0FF797B5-557F-4BF3-835E-D5D470679CD2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138" y="6505094"/>
            <a:ext cx="2160239" cy="672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extLst mod="1"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857886D-A165-4D54-8DB0-CE6586ECA8EC}" type="datetime1">
              <a:rPr lang="pl-PL" smtClean="0"/>
              <a:t>17.04.2023</a:t>
            </a:fld>
            <a:endParaRPr lang="pl-PL" dirty="0"/>
          </a:p>
        </p:txBody>
      </p:sp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  <p:cxnSp>
        <p:nvCxnSpPr>
          <p:cNvPr id="15" name="Łącznik prosty 14">
            <a:extLst>
              <a:ext uri="{FF2B5EF4-FFF2-40B4-BE49-F238E27FC236}">
                <a16:creationId xmlns:a16="http://schemas.microsoft.com/office/drawing/2014/main" id="{BE2F8885-4B26-44AA-8B6E-B2B9ADA9A565}"/>
              </a:ext>
            </a:extLst>
          </p:cNvPr>
          <p:cNvCxnSpPr>
            <a:cxnSpLocks/>
          </p:cNvCxnSpPr>
          <p:nvPr userDrawn="1"/>
        </p:nvCxnSpPr>
        <p:spPr>
          <a:xfrm flipH="1">
            <a:off x="7218114" y="6588149"/>
            <a:ext cx="1" cy="468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6" name="Obraz 15" descr="flaga Unii Europejskiej z dopiskiem dofinansowane przez Unię Europejską">
            <a:extLst>
              <a:ext uri="{FF2B5EF4-FFF2-40B4-BE49-F238E27FC236}">
                <a16:creationId xmlns:a16="http://schemas.microsoft.com/office/drawing/2014/main" id="{E681A015-0B27-4107-B519-846616AB024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5826" y="6371047"/>
            <a:ext cx="2501445" cy="901640"/>
          </a:xfrm>
          <a:prstGeom prst="rect">
            <a:avLst/>
          </a:prstGeom>
        </p:spPr>
      </p:pic>
      <p:pic>
        <p:nvPicPr>
          <p:cNvPr id="19" name="Obraz 18" descr="barwy RP">
            <a:extLst>
              <a:ext uri="{FF2B5EF4-FFF2-40B4-BE49-F238E27FC236}">
                <a16:creationId xmlns:a16="http://schemas.microsoft.com/office/drawing/2014/main" id="{87848B0D-3B6B-4598-8747-F31E242711E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1610" y="6357698"/>
            <a:ext cx="2127564" cy="902911"/>
          </a:xfrm>
          <a:prstGeom prst="rect">
            <a:avLst/>
          </a:prstGeom>
        </p:spPr>
      </p:pic>
      <p:pic>
        <p:nvPicPr>
          <p:cNvPr id="20" name="Obraz 19">
            <a:extLst>
              <a:ext uri="{FF2B5EF4-FFF2-40B4-BE49-F238E27FC236}">
                <a16:creationId xmlns:a16="http://schemas.microsoft.com/office/drawing/2014/main" id="{5E1D0E76-31EF-4D1E-8659-F284E724F5C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056" y="6412466"/>
            <a:ext cx="1891570" cy="857608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E51804CF-FF72-4096-BE18-21BAE99DB59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138" y="6505094"/>
            <a:ext cx="2160239" cy="672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extLst mod="1"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extLst mod="1"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hf hdr="0" ftr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93">
          <p15:clr>
            <a:srgbClr val="F26B43"/>
          </p15:clr>
        </p15:guide>
        <p15:guide id="2" pos="419">
          <p15:clr>
            <a:srgbClr val="F26B43"/>
          </p15:clr>
        </p15:guide>
        <p15:guide id="3" pos="646">
          <p15:clr>
            <a:srgbClr val="F26B43"/>
          </p15:clr>
        </p15:guide>
        <p15:guide id="4" pos="873">
          <p15:clr>
            <a:srgbClr val="F26B43"/>
          </p15:clr>
        </p15:guide>
        <p15:guide id="5" pos="1100">
          <p15:clr>
            <a:srgbClr val="F26B43"/>
          </p15:clr>
        </p15:guide>
        <p15:guide id="6" pos="1327">
          <p15:clr>
            <a:srgbClr val="F26B43"/>
          </p15:clr>
        </p15:guide>
        <p15:guide id="7" pos="1553">
          <p15:clr>
            <a:srgbClr val="F26B43"/>
          </p15:clr>
        </p15:guide>
        <p15:guide id="8" pos="1780">
          <p15:clr>
            <a:srgbClr val="F26B43"/>
          </p15:clr>
        </p15:guide>
        <p15:guide id="9" pos="2007">
          <p15:clr>
            <a:srgbClr val="F26B43"/>
          </p15:clr>
        </p15:guide>
        <p15:guide id="10" pos="2234">
          <p15:clr>
            <a:srgbClr val="F26B43"/>
          </p15:clr>
        </p15:guide>
        <p15:guide id="11" pos="2460">
          <p15:clr>
            <a:srgbClr val="F26B43"/>
          </p15:clr>
        </p15:guide>
        <p15:guide id="12" pos="2687">
          <p15:clr>
            <a:srgbClr val="F26B43"/>
          </p15:clr>
        </p15:guide>
        <p15:guide id="13" pos="2914">
          <p15:clr>
            <a:srgbClr val="F26B43"/>
          </p15:clr>
        </p15:guide>
        <p15:guide id="14" pos="3141">
          <p15:clr>
            <a:srgbClr val="F26B43"/>
          </p15:clr>
        </p15:guide>
        <p15:guide id="15" pos="3368">
          <p15:clr>
            <a:srgbClr val="F26B43"/>
          </p15:clr>
        </p15:guide>
        <p15:guide id="16" pos="3594">
          <p15:clr>
            <a:srgbClr val="F26B43"/>
          </p15:clr>
        </p15:guide>
        <p15:guide id="17" pos="3821">
          <p15:clr>
            <a:srgbClr val="F26B43"/>
          </p15:clr>
        </p15:guide>
        <p15:guide id="18" pos="4048">
          <p15:clr>
            <a:srgbClr val="F26B43"/>
          </p15:clr>
        </p15:guide>
        <p15:guide id="19" pos="4275">
          <p15:clr>
            <a:srgbClr val="F26B43"/>
          </p15:clr>
        </p15:guide>
        <p15:guide id="20" pos="4501">
          <p15:clr>
            <a:srgbClr val="F26B43"/>
          </p15:clr>
        </p15:guide>
        <p15:guide id="21" pos="4728">
          <p15:clr>
            <a:srgbClr val="F26B43"/>
          </p15:clr>
        </p15:guide>
        <p15:guide id="22" pos="4955">
          <p15:clr>
            <a:srgbClr val="F26B43"/>
          </p15:clr>
        </p15:guide>
        <p15:guide id="23" pos="5182">
          <p15:clr>
            <a:srgbClr val="F26B43"/>
          </p15:clr>
        </p15:guide>
        <p15:guide id="24" pos="5408">
          <p15:clr>
            <a:srgbClr val="F26B43"/>
          </p15:clr>
        </p15:guide>
        <p15:guide id="25" pos="5635">
          <p15:clr>
            <a:srgbClr val="F26B43"/>
          </p15:clr>
        </p15:guide>
        <p15:guide id="26" pos="5862">
          <p15:clr>
            <a:srgbClr val="F26B43"/>
          </p15:clr>
        </p15:guide>
        <p15:guide id="27" pos="6089">
          <p15:clr>
            <a:srgbClr val="F26B43"/>
          </p15:clr>
        </p15:guide>
        <p15:guide id="28" pos="6316">
          <p15:clr>
            <a:srgbClr val="F26B43"/>
          </p15:clr>
        </p15:guide>
        <p15:guide id="29" pos="6542">
          <p15:clr>
            <a:srgbClr val="F26B43"/>
          </p15:clr>
        </p15:guide>
        <p15:guide id="30" orient="horz" pos="113">
          <p15:clr>
            <a:srgbClr val="F26B43"/>
          </p15:clr>
        </p15:guide>
        <p15:guide id="31" orient="horz" pos="340">
          <p15:clr>
            <a:srgbClr val="F26B43"/>
          </p15:clr>
        </p15:guide>
        <p15:guide id="32" orient="horz" pos="567">
          <p15:clr>
            <a:srgbClr val="F26B43"/>
          </p15:clr>
        </p15:guide>
        <p15:guide id="33" orient="horz" pos="794">
          <p15:clr>
            <a:srgbClr val="F26B43"/>
          </p15:clr>
        </p15:guide>
        <p15:guide id="34" orient="horz" pos="1020">
          <p15:clr>
            <a:srgbClr val="F26B43"/>
          </p15:clr>
        </p15:guide>
        <p15:guide id="35" orient="horz" pos="1247">
          <p15:clr>
            <a:srgbClr val="F26B43"/>
          </p15:clr>
        </p15:guide>
        <p15:guide id="36" orient="horz" pos="1474">
          <p15:clr>
            <a:srgbClr val="F26B43"/>
          </p15:clr>
        </p15:guide>
        <p15:guide id="37" orient="horz" pos="1701">
          <p15:clr>
            <a:srgbClr val="F26B43"/>
          </p15:clr>
        </p15:guide>
        <p15:guide id="38" orient="horz" pos="1927">
          <p15:clr>
            <a:srgbClr val="F26B43"/>
          </p15:clr>
        </p15:guide>
        <p15:guide id="39" orient="horz" pos="2154">
          <p15:clr>
            <a:srgbClr val="F26B43"/>
          </p15:clr>
        </p15:guide>
        <p15:guide id="40" orient="horz" pos="2381">
          <p15:clr>
            <a:srgbClr val="F26B43"/>
          </p15:clr>
        </p15:guide>
        <p15:guide id="41" orient="horz" pos="2608">
          <p15:clr>
            <a:srgbClr val="F26B43"/>
          </p15:clr>
        </p15:guide>
        <p15:guide id="42" orient="horz" pos="2835">
          <p15:clr>
            <a:srgbClr val="F26B43"/>
          </p15:clr>
        </p15:guide>
        <p15:guide id="43" orient="horz" pos="3061">
          <p15:clr>
            <a:srgbClr val="F26B43"/>
          </p15:clr>
        </p15:guide>
        <p15:guide id="44" orient="horz" pos="3288">
          <p15:clr>
            <a:srgbClr val="F26B43"/>
          </p15:clr>
        </p15:guide>
        <p15:guide id="45" orient="horz" pos="3515">
          <p15:clr>
            <a:srgbClr val="F26B43"/>
          </p15:clr>
        </p15:guide>
        <p15:guide id="46" orient="horz" pos="3742">
          <p15:clr>
            <a:srgbClr val="F26B43"/>
          </p15:clr>
        </p15:guide>
        <p15:guide id="47" orient="horz" pos="3968">
          <p15:clr>
            <a:srgbClr val="F26B43"/>
          </p15:clr>
        </p15:guide>
        <p15:guide id="48" orient="horz" pos="4195">
          <p15:clr>
            <a:srgbClr val="F26B43"/>
          </p15:clr>
        </p15:guide>
        <p15:guide id="49" orient="horz" pos="4422">
          <p15:clr>
            <a:srgbClr val="F26B43"/>
          </p15:clr>
        </p15:guide>
        <p15:guide id="50" orient="horz" pos="464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2726208F-D6F7-1381-5132-3B60A6BFE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3458" y="2843733"/>
            <a:ext cx="7920115" cy="3024336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pl-PL" dirty="0" smtClean="0"/>
              <a:t>Rybackie lokalne strategie rozwoju -</a:t>
            </a:r>
            <a:br>
              <a:rPr lang="pl-PL" dirty="0" smtClean="0"/>
            </a:br>
            <a:r>
              <a:rPr lang="pl-PL" dirty="0" smtClean="0"/>
              <a:t>konkurs</a:t>
            </a:r>
            <a:r>
              <a:rPr lang="pl-PL" dirty="0" smtClean="0"/>
              <a:t>, </a:t>
            </a:r>
            <a:r>
              <a:rPr lang="pl-PL" dirty="0" smtClean="0"/>
              <a:t>strategia, warunki i kryteria wyboru, </a:t>
            </a:r>
            <a:r>
              <a:rPr lang="pl-PL" dirty="0" smtClean="0"/>
              <a:t>podział środków finansowych</a:t>
            </a:r>
            <a:endParaRPr lang="pl-PL" dirty="0"/>
          </a:p>
        </p:txBody>
      </p:sp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01A395D3-35E7-4FC6-9F13-A51704F85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dirty="0" err="1"/>
              <a:t>wlsr</a:t>
            </a:r>
            <a:r>
              <a:rPr lang="pl-PL" dirty="0"/>
              <a:t> / 17-18.04.2023</a:t>
            </a:r>
          </a:p>
        </p:txBody>
      </p:sp>
    </p:spTree>
    <p:extLst>
      <p:ext uri="{BB962C8B-B14F-4D97-AF65-F5344CB8AC3E}">
        <p14:creationId xmlns:p14="http://schemas.microsoft.com/office/powerpoint/2010/main" val="1061682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4819" y="251445"/>
            <a:ext cx="8640381" cy="993364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smtClean="0"/>
              <a:t>Lokalna strategia rozwoju (LSR) – obowiązkowy zakres </a:t>
            </a:r>
            <a:br>
              <a:rPr lang="pl-PL" dirty="0" smtClean="0"/>
            </a:br>
            <a:r>
              <a:rPr lang="pl-PL" dirty="0" smtClean="0"/>
              <a:t>wg art</a:t>
            </a:r>
            <a:r>
              <a:rPr lang="pl-PL" dirty="0"/>
              <a:t>. 32 ust. 1 rozporządzenia </a:t>
            </a:r>
            <a:r>
              <a:rPr lang="pl-PL" dirty="0" smtClean="0"/>
              <a:t>2021/1060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6496882"/>
              </p:ext>
            </p:extLst>
          </p:nvPr>
        </p:nvGraphicFramePr>
        <p:xfrm>
          <a:off x="1025907" y="1244809"/>
          <a:ext cx="8640382" cy="56889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99537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5907" y="337849"/>
            <a:ext cx="8640381" cy="936103"/>
          </a:xfrm>
        </p:spPr>
        <p:txBody>
          <a:bodyPr/>
          <a:lstStyle/>
          <a:p>
            <a:pPr algn="ctr"/>
            <a:r>
              <a:rPr lang="pl-PL" dirty="0" smtClean="0"/>
              <a:t>LSR – podstawowe warunki dostępu </a:t>
            </a:r>
            <a:br>
              <a:rPr lang="pl-PL" dirty="0" smtClean="0"/>
            </a:br>
            <a:r>
              <a:rPr lang="pl-PL" dirty="0" smtClean="0"/>
              <a:t>wg projektu ustawy </a:t>
            </a:r>
            <a:endParaRPr lang="pl-PL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4017390"/>
              </p:ext>
            </p:extLst>
          </p:nvPr>
        </p:nvGraphicFramePr>
        <p:xfrm>
          <a:off x="1025907" y="1187549"/>
          <a:ext cx="8640382" cy="5832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94018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5715" y="179475"/>
            <a:ext cx="8640381" cy="1080001"/>
          </a:xfrm>
        </p:spPr>
        <p:txBody>
          <a:bodyPr/>
          <a:lstStyle/>
          <a:p>
            <a:pPr algn="ctr"/>
            <a:r>
              <a:rPr lang="pl-PL" dirty="0" smtClean="0"/>
              <a:t>Kryteria wyboru LSR </a:t>
            </a:r>
            <a:br>
              <a:rPr lang="pl-PL" dirty="0" smtClean="0"/>
            </a:br>
            <a:r>
              <a:rPr lang="pl-PL" dirty="0" smtClean="0"/>
              <a:t>–  wg projektu ustawy </a:t>
            </a:r>
            <a:endParaRPr lang="pl-PL" dirty="0"/>
          </a:p>
        </p:txBody>
      </p:sp>
      <p:graphicFrame>
        <p:nvGraphicFramePr>
          <p:cNvPr id="6" name="Symbol zastępczy zawartośc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4528366"/>
              </p:ext>
            </p:extLst>
          </p:nvPr>
        </p:nvGraphicFramePr>
        <p:xfrm>
          <a:off x="1025525" y="1259476"/>
          <a:ext cx="8640763" cy="56887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20978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5907" y="179437"/>
            <a:ext cx="8640381" cy="1296144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pl-PL" dirty="0" smtClean="0"/>
              <a:t>Kryterium wyboru: liczba członków RLGD, którzy są przedstawicielami sektora rybackiego </a:t>
            </a:r>
            <a:br>
              <a:rPr lang="pl-PL" dirty="0" smtClean="0"/>
            </a:br>
            <a:r>
              <a:rPr lang="pl-PL" b="0" dirty="0" smtClean="0"/>
              <a:t>(typy podmiotów wg projektowanego rozporządzenia)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graphicFrame>
        <p:nvGraphicFramePr>
          <p:cNvPr id="8" name="Symbol zastępczy zawartości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5772470"/>
              </p:ext>
            </p:extLst>
          </p:nvPr>
        </p:nvGraphicFramePr>
        <p:xfrm>
          <a:off x="1025906" y="1331565"/>
          <a:ext cx="8928511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2920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5907" y="179837"/>
            <a:ext cx="8640381" cy="1080001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/>
              <a:t>Kryterium </a:t>
            </a:r>
            <a:r>
              <a:rPr lang="pl-PL" dirty="0" smtClean="0"/>
              <a:t>wyboru: reprezentatywności </a:t>
            </a:r>
            <a:r>
              <a:rPr lang="pl-PL" dirty="0"/>
              <a:t>składu organu decyzyjnego w odniesieniu do składu </a:t>
            </a:r>
            <a:r>
              <a:rPr lang="pl-PL" dirty="0" smtClean="0"/>
              <a:t>RLGD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8358539"/>
              </p:ext>
            </p:extLst>
          </p:nvPr>
        </p:nvGraphicFramePr>
        <p:xfrm>
          <a:off x="1025907" y="1259838"/>
          <a:ext cx="8640382" cy="54000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69799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13383" y="251445"/>
            <a:ext cx="8640381" cy="1368394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/>
              <a:t>Kryterium </a:t>
            </a:r>
            <a:r>
              <a:rPr lang="pl-PL" dirty="0" smtClean="0"/>
              <a:t>wyboru: liczba podmiotów </a:t>
            </a:r>
            <a:r>
              <a:rPr lang="pl-PL" dirty="0"/>
              <a:t>sektora rybackiego na obszarze objętym realizacją </a:t>
            </a:r>
            <a:r>
              <a:rPr lang="pl-PL" dirty="0" smtClean="0"/>
              <a:t>LSR</a:t>
            </a:r>
            <a:br>
              <a:rPr lang="pl-PL" dirty="0" smtClean="0"/>
            </a:br>
            <a:r>
              <a:rPr lang="pl-PL" b="0" dirty="0"/>
              <a:t>(typy podmiotów wg projektowanego rozporządzenia</a:t>
            </a:r>
            <a:r>
              <a:rPr lang="pl-PL" b="0" dirty="0" smtClean="0"/>
              <a:t>)</a:t>
            </a:r>
            <a:r>
              <a:rPr lang="pl-PL" dirty="0"/>
              <a:t/>
            </a:r>
            <a:br>
              <a:rPr lang="pl-PL" dirty="0"/>
            </a:br>
            <a:r>
              <a:rPr lang="pl-PL" dirty="0" smtClean="0"/>
              <a:t> </a:t>
            </a:r>
            <a:endParaRPr lang="pl-PL" dirty="0"/>
          </a:p>
        </p:txBody>
      </p:sp>
      <p:graphicFrame>
        <p:nvGraphicFramePr>
          <p:cNvPr id="6" name="Symbol zastępczy zawartośc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07509"/>
              </p:ext>
            </p:extLst>
          </p:nvPr>
        </p:nvGraphicFramePr>
        <p:xfrm>
          <a:off x="1025907" y="1979837"/>
          <a:ext cx="8640382" cy="46800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82505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02007" y="196852"/>
            <a:ext cx="8640381" cy="1080001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/>
              <a:t>Kryterium </a:t>
            </a:r>
            <a:r>
              <a:rPr lang="pl-PL" dirty="0" smtClean="0"/>
              <a:t>wyboru: wartości </a:t>
            </a:r>
            <a:r>
              <a:rPr lang="pl-PL" dirty="0"/>
              <a:t>produkcji sektora rybackiego dla obszaru realizacji </a:t>
            </a:r>
            <a:r>
              <a:rPr lang="pl-PL" dirty="0" smtClean="0"/>
              <a:t>LSR 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5774537"/>
              </p:ext>
            </p:extLst>
          </p:nvPr>
        </p:nvGraphicFramePr>
        <p:xfrm>
          <a:off x="1025907" y="1115541"/>
          <a:ext cx="8640382" cy="5904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79956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18222" y="323453"/>
            <a:ext cx="8640381" cy="1080001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100" dirty="0"/>
              <a:t>Kryterium </a:t>
            </a:r>
            <a:r>
              <a:rPr lang="pl-PL" sz="3100" dirty="0" smtClean="0"/>
              <a:t>wyboru: cele </a:t>
            </a:r>
            <a:r>
              <a:rPr lang="pl-PL" sz="3100" dirty="0"/>
              <a:t>LSR i </a:t>
            </a:r>
            <a:r>
              <a:rPr lang="pl-PL" sz="3100" dirty="0" smtClean="0"/>
              <a:t>środki służące </a:t>
            </a:r>
            <a:r>
              <a:rPr lang="pl-PL" sz="3100" dirty="0"/>
              <a:t>do ich </a:t>
            </a:r>
            <a:r>
              <a:rPr lang="pl-PL" sz="3100" dirty="0" smtClean="0"/>
              <a:t>osiągnięcia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3917077"/>
              </p:ext>
            </p:extLst>
          </p:nvPr>
        </p:nvGraphicFramePr>
        <p:xfrm>
          <a:off x="1025907" y="1979837"/>
          <a:ext cx="8640382" cy="46800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31457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1156" y="323453"/>
            <a:ext cx="8640381" cy="1080001"/>
          </a:xfrm>
        </p:spPr>
        <p:txBody>
          <a:bodyPr>
            <a:normAutofit fontScale="90000"/>
          </a:bodyPr>
          <a:lstStyle/>
          <a:p>
            <a:r>
              <a:rPr lang="pl-PL" dirty="0"/>
              <a:t>Kryterium </a:t>
            </a:r>
            <a:r>
              <a:rPr lang="pl-PL" dirty="0" smtClean="0"/>
              <a:t>wyboru: operacje planowane do </a:t>
            </a:r>
            <a:r>
              <a:rPr lang="pl-PL" dirty="0"/>
              <a:t>wsparcia w ramach </a:t>
            </a:r>
            <a:r>
              <a:rPr lang="pl-PL" dirty="0" smtClean="0"/>
              <a:t>LSR (zastosowanie celów działania 3.1.)</a:t>
            </a:r>
            <a:endParaRPr lang="pl-PL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4435921"/>
              </p:ext>
            </p:extLst>
          </p:nvPr>
        </p:nvGraphicFramePr>
        <p:xfrm>
          <a:off x="1025907" y="1403454"/>
          <a:ext cx="8640382" cy="52563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68825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4819" y="323453"/>
            <a:ext cx="8640381" cy="1080001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/>
              <a:t>Kryterium </a:t>
            </a:r>
            <a:r>
              <a:rPr lang="pl-PL" dirty="0" smtClean="0"/>
              <a:t>wyboru: udział </a:t>
            </a:r>
            <a:r>
              <a:rPr lang="pl-PL" dirty="0"/>
              <a:t>społeczności lokalnej w przygotowaniu LSR,</a:t>
            </a:r>
            <a:br>
              <a:rPr lang="pl-PL" dirty="0"/>
            </a:br>
            <a:endParaRPr lang="pl-PL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941663"/>
              </p:ext>
            </p:extLst>
          </p:nvPr>
        </p:nvGraphicFramePr>
        <p:xfrm>
          <a:off x="1025907" y="1547589"/>
          <a:ext cx="8640382" cy="5112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36595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81410" y="251445"/>
            <a:ext cx="8640381" cy="792447"/>
          </a:xfrm>
        </p:spPr>
        <p:txBody>
          <a:bodyPr/>
          <a:lstStyle/>
          <a:p>
            <a:r>
              <a:rPr lang="pl-PL" dirty="0" smtClean="0"/>
              <a:t>Przed konkursem </a:t>
            </a:r>
            <a:endParaRPr lang="pl-PL" dirty="0"/>
          </a:p>
        </p:txBody>
      </p:sp>
      <p:grpSp>
        <p:nvGrpSpPr>
          <p:cNvPr id="10" name="Grupa 9"/>
          <p:cNvGrpSpPr/>
          <p:nvPr/>
        </p:nvGrpSpPr>
        <p:grpSpPr>
          <a:xfrm>
            <a:off x="737394" y="1216916"/>
            <a:ext cx="9311390" cy="5802921"/>
            <a:chOff x="2750639" y="1980506"/>
            <a:chExt cx="5412826" cy="4896103"/>
          </a:xfrm>
        </p:grpSpPr>
        <p:sp>
          <p:nvSpPr>
            <p:cNvPr id="11" name="Prostokąt 10"/>
            <p:cNvSpPr/>
            <p:nvPr/>
          </p:nvSpPr>
          <p:spPr>
            <a:xfrm rot="5400000">
              <a:off x="2370074" y="3043303"/>
              <a:ext cx="1661491" cy="200492"/>
            </a:xfrm>
            <a:prstGeom prst="rect">
              <a:avLst/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Dowolny kształt 11"/>
            <p:cNvSpPr/>
            <p:nvPr/>
          </p:nvSpPr>
          <p:spPr>
            <a:xfrm>
              <a:off x="2750639" y="1980506"/>
              <a:ext cx="2227696" cy="1336618"/>
            </a:xfrm>
            <a:custGeom>
              <a:avLst/>
              <a:gdLst>
                <a:gd name="connsiteX0" fmla="*/ 0 w 2227696"/>
                <a:gd name="connsiteY0" fmla="*/ 133662 h 1336618"/>
                <a:gd name="connsiteX1" fmla="*/ 133662 w 2227696"/>
                <a:gd name="connsiteY1" fmla="*/ 0 h 1336618"/>
                <a:gd name="connsiteX2" fmla="*/ 2094034 w 2227696"/>
                <a:gd name="connsiteY2" fmla="*/ 0 h 1336618"/>
                <a:gd name="connsiteX3" fmla="*/ 2227696 w 2227696"/>
                <a:gd name="connsiteY3" fmla="*/ 133662 h 1336618"/>
                <a:gd name="connsiteX4" fmla="*/ 2227696 w 2227696"/>
                <a:gd name="connsiteY4" fmla="*/ 1202956 h 1336618"/>
                <a:gd name="connsiteX5" fmla="*/ 2094034 w 2227696"/>
                <a:gd name="connsiteY5" fmla="*/ 1336618 h 1336618"/>
                <a:gd name="connsiteX6" fmla="*/ 133662 w 2227696"/>
                <a:gd name="connsiteY6" fmla="*/ 1336618 h 1336618"/>
                <a:gd name="connsiteX7" fmla="*/ 0 w 2227696"/>
                <a:gd name="connsiteY7" fmla="*/ 1202956 h 1336618"/>
                <a:gd name="connsiteX8" fmla="*/ 0 w 2227696"/>
                <a:gd name="connsiteY8" fmla="*/ 133662 h 13366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27696" h="1336618">
                  <a:moveTo>
                    <a:pt x="0" y="133662"/>
                  </a:moveTo>
                  <a:cubicBezTo>
                    <a:pt x="0" y="59843"/>
                    <a:pt x="59843" y="0"/>
                    <a:pt x="133662" y="0"/>
                  </a:cubicBezTo>
                  <a:lnTo>
                    <a:pt x="2094034" y="0"/>
                  </a:lnTo>
                  <a:cubicBezTo>
                    <a:pt x="2167853" y="0"/>
                    <a:pt x="2227696" y="59843"/>
                    <a:pt x="2227696" y="133662"/>
                  </a:cubicBezTo>
                  <a:lnTo>
                    <a:pt x="2227696" y="1202956"/>
                  </a:lnTo>
                  <a:cubicBezTo>
                    <a:pt x="2227696" y="1276775"/>
                    <a:pt x="2167853" y="1336618"/>
                    <a:pt x="2094034" y="1336618"/>
                  </a:cubicBezTo>
                  <a:lnTo>
                    <a:pt x="133662" y="1336618"/>
                  </a:lnTo>
                  <a:cubicBezTo>
                    <a:pt x="59843" y="1336618"/>
                    <a:pt x="0" y="1276775"/>
                    <a:pt x="0" y="1202956"/>
                  </a:cubicBezTo>
                  <a:lnTo>
                    <a:pt x="0" y="133662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0588" tIns="130588" rIns="130588" bIns="130588" numCol="1" spcCol="1270" anchor="ctr" anchorCtr="0">
              <a:noAutofit/>
            </a:bodyPr>
            <a:lstStyle/>
            <a:p>
              <a:pPr lvl="0" algn="ctr" defTabSz="10668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2400" kern="1200" dirty="0" smtClean="0"/>
                <a:t>jeden konkurs, który wyłoni RLGD na okres realizacji Programu</a:t>
              </a:r>
              <a:endParaRPr lang="pl-PL" sz="2400" kern="1200" dirty="0"/>
            </a:p>
          </p:txBody>
        </p:sp>
        <p:sp>
          <p:nvSpPr>
            <p:cNvPr id="13" name="Prostokąt 12"/>
            <p:cNvSpPr/>
            <p:nvPr/>
          </p:nvSpPr>
          <p:spPr>
            <a:xfrm rot="5400000">
              <a:off x="2370074" y="4714075"/>
              <a:ext cx="1661491" cy="200492"/>
            </a:xfrm>
            <a:prstGeom prst="rect">
              <a:avLst/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Dowolny kształt 13"/>
            <p:cNvSpPr/>
            <p:nvPr/>
          </p:nvSpPr>
          <p:spPr>
            <a:xfrm>
              <a:off x="2750639" y="3651278"/>
              <a:ext cx="2227696" cy="1336618"/>
            </a:xfrm>
            <a:custGeom>
              <a:avLst/>
              <a:gdLst>
                <a:gd name="connsiteX0" fmla="*/ 0 w 2227696"/>
                <a:gd name="connsiteY0" fmla="*/ 133662 h 1336618"/>
                <a:gd name="connsiteX1" fmla="*/ 133662 w 2227696"/>
                <a:gd name="connsiteY1" fmla="*/ 0 h 1336618"/>
                <a:gd name="connsiteX2" fmla="*/ 2094034 w 2227696"/>
                <a:gd name="connsiteY2" fmla="*/ 0 h 1336618"/>
                <a:gd name="connsiteX3" fmla="*/ 2227696 w 2227696"/>
                <a:gd name="connsiteY3" fmla="*/ 133662 h 1336618"/>
                <a:gd name="connsiteX4" fmla="*/ 2227696 w 2227696"/>
                <a:gd name="connsiteY4" fmla="*/ 1202956 h 1336618"/>
                <a:gd name="connsiteX5" fmla="*/ 2094034 w 2227696"/>
                <a:gd name="connsiteY5" fmla="*/ 1336618 h 1336618"/>
                <a:gd name="connsiteX6" fmla="*/ 133662 w 2227696"/>
                <a:gd name="connsiteY6" fmla="*/ 1336618 h 1336618"/>
                <a:gd name="connsiteX7" fmla="*/ 0 w 2227696"/>
                <a:gd name="connsiteY7" fmla="*/ 1202956 h 1336618"/>
                <a:gd name="connsiteX8" fmla="*/ 0 w 2227696"/>
                <a:gd name="connsiteY8" fmla="*/ 133662 h 13366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27696" h="1336618">
                  <a:moveTo>
                    <a:pt x="0" y="133662"/>
                  </a:moveTo>
                  <a:cubicBezTo>
                    <a:pt x="0" y="59843"/>
                    <a:pt x="59843" y="0"/>
                    <a:pt x="133662" y="0"/>
                  </a:cubicBezTo>
                  <a:lnTo>
                    <a:pt x="2094034" y="0"/>
                  </a:lnTo>
                  <a:cubicBezTo>
                    <a:pt x="2167853" y="0"/>
                    <a:pt x="2227696" y="59843"/>
                    <a:pt x="2227696" y="133662"/>
                  </a:cubicBezTo>
                  <a:lnTo>
                    <a:pt x="2227696" y="1202956"/>
                  </a:lnTo>
                  <a:cubicBezTo>
                    <a:pt x="2227696" y="1276775"/>
                    <a:pt x="2167853" y="1336618"/>
                    <a:pt x="2094034" y="1336618"/>
                  </a:cubicBezTo>
                  <a:lnTo>
                    <a:pt x="133662" y="1336618"/>
                  </a:lnTo>
                  <a:cubicBezTo>
                    <a:pt x="59843" y="1336618"/>
                    <a:pt x="0" y="1276775"/>
                    <a:pt x="0" y="1202956"/>
                  </a:cubicBezTo>
                  <a:lnTo>
                    <a:pt x="0" y="133662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0588" tIns="130588" rIns="130588" bIns="130588" numCol="1" spcCol="1270" anchor="ctr" anchorCtr="0">
              <a:noAutofit/>
            </a:bodyPr>
            <a:lstStyle/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2400" dirty="0"/>
                <a:t>IZ pracuje nad przepisami </a:t>
              </a:r>
              <a:r>
                <a:rPr lang="pl-PL" sz="2400" dirty="0" smtClean="0"/>
                <a:t>wykonawczymi i </a:t>
              </a:r>
              <a:r>
                <a:rPr lang="pl-PL" sz="2400" dirty="0"/>
                <a:t>dokumentacją </a:t>
              </a:r>
              <a:r>
                <a:rPr lang="pl-PL" sz="2400" dirty="0" smtClean="0"/>
                <a:t>konkursu</a:t>
              </a:r>
              <a:endParaRPr lang="pl-PL" sz="2400" kern="1200" dirty="0"/>
            </a:p>
          </p:txBody>
        </p:sp>
        <p:sp>
          <p:nvSpPr>
            <p:cNvPr id="15" name="Prostokąt 14"/>
            <p:cNvSpPr/>
            <p:nvPr/>
          </p:nvSpPr>
          <p:spPr>
            <a:xfrm>
              <a:off x="3100573" y="5624027"/>
              <a:ext cx="3163329" cy="241241"/>
            </a:xfrm>
            <a:prstGeom prst="rect">
              <a:avLst/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Prostokąt 16"/>
            <p:cNvSpPr/>
            <p:nvPr/>
          </p:nvSpPr>
          <p:spPr>
            <a:xfrm rot="16200000">
              <a:off x="5332910" y="4714075"/>
              <a:ext cx="1661491" cy="200492"/>
            </a:xfrm>
            <a:prstGeom prst="rect">
              <a:avLst/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Dowolny kształt 17"/>
            <p:cNvSpPr/>
            <p:nvPr/>
          </p:nvSpPr>
          <p:spPr>
            <a:xfrm>
              <a:off x="5935769" y="3976555"/>
              <a:ext cx="2227696" cy="1336618"/>
            </a:xfrm>
            <a:custGeom>
              <a:avLst/>
              <a:gdLst>
                <a:gd name="connsiteX0" fmla="*/ 0 w 2227696"/>
                <a:gd name="connsiteY0" fmla="*/ 133662 h 1336618"/>
                <a:gd name="connsiteX1" fmla="*/ 133662 w 2227696"/>
                <a:gd name="connsiteY1" fmla="*/ 0 h 1336618"/>
                <a:gd name="connsiteX2" fmla="*/ 2094034 w 2227696"/>
                <a:gd name="connsiteY2" fmla="*/ 0 h 1336618"/>
                <a:gd name="connsiteX3" fmla="*/ 2227696 w 2227696"/>
                <a:gd name="connsiteY3" fmla="*/ 133662 h 1336618"/>
                <a:gd name="connsiteX4" fmla="*/ 2227696 w 2227696"/>
                <a:gd name="connsiteY4" fmla="*/ 1202956 h 1336618"/>
                <a:gd name="connsiteX5" fmla="*/ 2094034 w 2227696"/>
                <a:gd name="connsiteY5" fmla="*/ 1336618 h 1336618"/>
                <a:gd name="connsiteX6" fmla="*/ 133662 w 2227696"/>
                <a:gd name="connsiteY6" fmla="*/ 1336618 h 1336618"/>
                <a:gd name="connsiteX7" fmla="*/ 0 w 2227696"/>
                <a:gd name="connsiteY7" fmla="*/ 1202956 h 1336618"/>
                <a:gd name="connsiteX8" fmla="*/ 0 w 2227696"/>
                <a:gd name="connsiteY8" fmla="*/ 133662 h 13366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27696" h="1336618">
                  <a:moveTo>
                    <a:pt x="0" y="133662"/>
                  </a:moveTo>
                  <a:cubicBezTo>
                    <a:pt x="0" y="59843"/>
                    <a:pt x="59843" y="0"/>
                    <a:pt x="133662" y="0"/>
                  </a:cubicBezTo>
                  <a:lnTo>
                    <a:pt x="2094034" y="0"/>
                  </a:lnTo>
                  <a:cubicBezTo>
                    <a:pt x="2167853" y="0"/>
                    <a:pt x="2227696" y="59843"/>
                    <a:pt x="2227696" y="133662"/>
                  </a:cubicBezTo>
                  <a:lnTo>
                    <a:pt x="2227696" y="1202956"/>
                  </a:lnTo>
                  <a:cubicBezTo>
                    <a:pt x="2227696" y="1276775"/>
                    <a:pt x="2167853" y="1336618"/>
                    <a:pt x="2094034" y="1336618"/>
                  </a:cubicBezTo>
                  <a:lnTo>
                    <a:pt x="133662" y="1336618"/>
                  </a:lnTo>
                  <a:cubicBezTo>
                    <a:pt x="59843" y="1336618"/>
                    <a:pt x="0" y="1276775"/>
                    <a:pt x="0" y="1202956"/>
                  </a:cubicBezTo>
                  <a:lnTo>
                    <a:pt x="0" y="133662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0588" tIns="130588" rIns="130588" bIns="130588" numCol="1" spcCol="1270" anchor="ctr" anchorCtr="0">
              <a:noAutofit/>
            </a:bodyPr>
            <a:lstStyle/>
            <a:p>
              <a:pPr lvl="0" algn="ctr" defTabSz="10668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2400" kern="1200" dirty="0" smtClean="0"/>
                <a:t>wstępne rozwiązania są konsultowane z podgrupą roboczą ds. RLKS</a:t>
              </a:r>
              <a:endParaRPr lang="pl-PL" sz="2400" kern="1200" dirty="0"/>
            </a:p>
          </p:txBody>
        </p:sp>
        <p:sp>
          <p:nvSpPr>
            <p:cNvPr id="19" name="Prostokąt 18"/>
            <p:cNvSpPr/>
            <p:nvPr/>
          </p:nvSpPr>
          <p:spPr>
            <a:xfrm rot="16200000">
              <a:off x="5332910" y="3043303"/>
              <a:ext cx="1661491" cy="200492"/>
            </a:xfrm>
            <a:prstGeom prst="rect">
              <a:avLst/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Dowolny kształt 19"/>
            <p:cNvSpPr/>
            <p:nvPr/>
          </p:nvSpPr>
          <p:spPr>
            <a:xfrm>
              <a:off x="3651000" y="5539991"/>
              <a:ext cx="2227696" cy="1336618"/>
            </a:xfrm>
            <a:custGeom>
              <a:avLst/>
              <a:gdLst>
                <a:gd name="connsiteX0" fmla="*/ 0 w 2227696"/>
                <a:gd name="connsiteY0" fmla="*/ 133662 h 1336618"/>
                <a:gd name="connsiteX1" fmla="*/ 133662 w 2227696"/>
                <a:gd name="connsiteY1" fmla="*/ 0 h 1336618"/>
                <a:gd name="connsiteX2" fmla="*/ 2094034 w 2227696"/>
                <a:gd name="connsiteY2" fmla="*/ 0 h 1336618"/>
                <a:gd name="connsiteX3" fmla="*/ 2227696 w 2227696"/>
                <a:gd name="connsiteY3" fmla="*/ 133662 h 1336618"/>
                <a:gd name="connsiteX4" fmla="*/ 2227696 w 2227696"/>
                <a:gd name="connsiteY4" fmla="*/ 1202956 h 1336618"/>
                <a:gd name="connsiteX5" fmla="*/ 2094034 w 2227696"/>
                <a:gd name="connsiteY5" fmla="*/ 1336618 h 1336618"/>
                <a:gd name="connsiteX6" fmla="*/ 133662 w 2227696"/>
                <a:gd name="connsiteY6" fmla="*/ 1336618 h 1336618"/>
                <a:gd name="connsiteX7" fmla="*/ 0 w 2227696"/>
                <a:gd name="connsiteY7" fmla="*/ 1202956 h 1336618"/>
                <a:gd name="connsiteX8" fmla="*/ 0 w 2227696"/>
                <a:gd name="connsiteY8" fmla="*/ 133662 h 13366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27696" h="1336618">
                  <a:moveTo>
                    <a:pt x="0" y="133662"/>
                  </a:moveTo>
                  <a:cubicBezTo>
                    <a:pt x="0" y="59843"/>
                    <a:pt x="59843" y="0"/>
                    <a:pt x="133662" y="0"/>
                  </a:cubicBezTo>
                  <a:lnTo>
                    <a:pt x="2094034" y="0"/>
                  </a:lnTo>
                  <a:cubicBezTo>
                    <a:pt x="2167853" y="0"/>
                    <a:pt x="2227696" y="59843"/>
                    <a:pt x="2227696" y="133662"/>
                  </a:cubicBezTo>
                  <a:lnTo>
                    <a:pt x="2227696" y="1202956"/>
                  </a:lnTo>
                  <a:cubicBezTo>
                    <a:pt x="2227696" y="1276775"/>
                    <a:pt x="2167853" y="1336618"/>
                    <a:pt x="2094034" y="1336618"/>
                  </a:cubicBezTo>
                  <a:lnTo>
                    <a:pt x="133662" y="1336618"/>
                  </a:lnTo>
                  <a:cubicBezTo>
                    <a:pt x="59843" y="1336618"/>
                    <a:pt x="0" y="1276775"/>
                    <a:pt x="0" y="1202956"/>
                  </a:cubicBezTo>
                  <a:lnTo>
                    <a:pt x="0" y="133662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0588" tIns="130588" rIns="130588" bIns="130588" numCol="1" spcCol="1270" anchor="ctr" anchorCtr="0">
              <a:noAutofit/>
            </a:bodyPr>
            <a:lstStyle/>
            <a:p>
              <a:pPr lvl="0" algn="ctr" defTabSz="10668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2400" kern="1200" dirty="0" smtClean="0"/>
                <a:t>projekty rozporządzeń będą podlegały konsultacjom zgodnie z procedurą legislacyjną </a:t>
              </a:r>
              <a:endParaRPr lang="pl-PL" sz="2400" kern="1200" dirty="0"/>
            </a:p>
          </p:txBody>
        </p:sp>
        <p:sp>
          <p:nvSpPr>
            <p:cNvPr id="21" name="Dowolny kształt 20"/>
            <p:cNvSpPr/>
            <p:nvPr/>
          </p:nvSpPr>
          <p:spPr>
            <a:xfrm>
              <a:off x="5713476" y="1980506"/>
              <a:ext cx="2227696" cy="1336618"/>
            </a:xfrm>
            <a:custGeom>
              <a:avLst/>
              <a:gdLst>
                <a:gd name="connsiteX0" fmla="*/ 0 w 2227696"/>
                <a:gd name="connsiteY0" fmla="*/ 133662 h 1336618"/>
                <a:gd name="connsiteX1" fmla="*/ 133662 w 2227696"/>
                <a:gd name="connsiteY1" fmla="*/ 0 h 1336618"/>
                <a:gd name="connsiteX2" fmla="*/ 2094034 w 2227696"/>
                <a:gd name="connsiteY2" fmla="*/ 0 h 1336618"/>
                <a:gd name="connsiteX3" fmla="*/ 2227696 w 2227696"/>
                <a:gd name="connsiteY3" fmla="*/ 133662 h 1336618"/>
                <a:gd name="connsiteX4" fmla="*/ 2227696 w 2227696"/>
                <a:gd name="connsiteY4" fmla="*/ 1202956 h 1336618"/>
                <a:gd name="connsiteX5" fmla="*/ 2094034 w 2227696"/>
                <a:gd name="connsiteY5" fmla="*/ 1336618 h 1336618"/>
                <a:gd name="connsiteX6" fmla="*/ 133662 w 2227696"/>
                <a:gd name="connsiteY6" fmla="*/ 1336618 h 1336618"/>
                <a:gd name="connsiteX7" fmla="*/ 0 w 2227696"/>
                <a:gd name="connsiteY7" fmla="*/ 1202956 h 1336618"/>
                <a:gd name="connsiteX8" fmla="*/ 0 w 2227696"/>
                <a:gd name="connsiteY8" fmla="*/ 133662 h 13366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27696" h="1336618">
                  <a:moveTo>
                    <a:pt x="0" y="133662"/>
                  </a:moveTo>
                  <a:cubicBezTo>
                    <a:pt x="0" y="59843"/>
                    <a:pt x="59843" y="0"/>
                    <a:pt x="133662" y="0"/>
                  </a:cubicBezTo>
                  <a:lnTo>
                    <a:pt x="2094034" y="0"/>
                  </a:lnTo>
                  <a:cubicBezTo>
                    <a:pt x="2167853" y="0"/>
                    <a:pt x="2227696" y="59843"/>
                    <a:pt x="2227696" y="133662"/>
                  </a:cubicBezTo>
                  <a:lnTo>
                    <a:pt x="2227696" y="1202956"/>
                  </a:lnTo>
                  <a:cubicBezTo>
                    <a:pt x="2227696" y="1276775"/>
                    <a:pt x="2167853" y="1336618"/>
                    <a:pt x="2094034" y="1336618"/>
                  </a:cubicBezTo>
                  <a:lnTo>
                    <a:pt x="133662" y="1336618"/>
                  </a:lnTo>
                  <a:cubicBezTo>
                    <a:pt x="59843" y="1336618"/>
                    <a:pt x="0" y="1276775"/>
                    <a:pt x="0" y="1202956"/>
                  </a:cubicBezTo>
                  <a:lnTo>
                    <a:pt x="0" y="133662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4398" tIns="134398" rIns="134398" bIns="134398" numCol="1" spcCol="1270" anchor="ctr" anchorCtr="0">
              <a:noAutofit/>
            </a:bodyPr>
            <a:lstStyle/>
            <a:p>
              <a:pPr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2400" dirty="0"/>
                <a:t>program Fundusze Europejskie dla Rybactwa przewiduje wybór 17 LSR </a:t>
              </a:r>
            </a:p>
          </p:txBody>
        </p:sp>
      </p:grp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53551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4819" y="395461"/>
            <a:ext cx="8640381" cy="1080001"/>
          </a:xfrm>
        </p:spPr>
        <p:txBody>
          <a:bodyPr/>
          <a:lstStyle/>
          <a:p>
            <a:pPr algn="ctr"/>
            <a:r>
              <a:rPr lang="pl-PL" dirty="0"/>
              <a:t>Kryterium </a:t>
            </a:r>
            <a:r>
              <a:rPr lang="pl-PL" dirty="0" smtClean="0"/>
              <a:t>wyboru: proces </a:t>
            </a:r>
            <a:r>
              <a:rPr lang="pl-PL" dirty="0"/>
              <a:t>realizacji LSR i </a:t>
            </a:r>
            <a:r>
              <a:rPr lang="pl-PL" dirty="0" smtClean="0"/>
              <a:t>zdolność </a:t>
            </a:r>
            <a:r>
              <a:rPr lang="pl-PL" dirty="0"/>
              <a:t>RLGD do jej realizacji</a:t>
            </a:r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0443720"/>
              </p:ext>
            </p:extLst>
          </p:nvPr>
        </p:nvGraphicFramePr>
        <p:xfrm>
          <a:off x="1025907" y="1403573"/>
          <a:ext cx="8640382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39895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5907" y="215462"/>
            <a:ext cx="8640381" cy="1080001"/>
          </a:xfrm>
        </p:spPr>
        <p:txBody>
          <a:bodyPr/>
          <a:lstStyle/>
          <a:p>
            <a:pPr algn="ctr"/>
            <a:r>
              <a:rPr lang="pl-PL" dirty="0" smtClean="0"/>
              <a:t>Hierarchia kryteriów - w przypadku remisu zdecyduje większa liczba:</a:t>
            </a:r>
            <a:endParaRPr lang="pl-PL" dirty="0"/>
          </a:p>
        </p:txBody>
      </p:sp>
      <p:graphicFrame>
        <p:nvGraphicFramePr>
          <p:cNvPr id="6" name="Symbol zastępczy zawartośc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9085769"/>
              </p:ext>
            </p:extLst>
          </p:nvPr>
        </p:nvGraphicFramePr>
        <p:xfrm>
          <a:off x="1025907" y="1475462"/>
          <a:ext cx="8640382" cy="53287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95260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0CD17717-5751-F730-50BD-CBB39F5763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5466" y="3491805"/>
            <a:ext cx="7920115" cy="1035025"/>
          </a:xfrm>
        </p:spPr>
        <p:txBody>
          <a:bodyPr/>
          <a:lstStyle/>
          <a:p>
            <a:pPr algn="ctr"/>
            <a:r>
              <a:rPr lang="pl-PL" dirty="0" smtClean="0"/>
              <a:t>Dziękuję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13084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1025525" y="251445"/>
            <a:ext cx="8640381" cy="1080001"/>
          </a:xfrm>
        </p:spPr>
        <p:txBody>
          <a:bodyPr/>
          <a:lstStyle/>
          <a:p>
            <a:pPr algn="ctr"/>
            <a:r>
              <a:rPr lang="pl-PL" dirty="0" smtClean="0"/>
              <a:t>Dokumentacja konkursu – w przygotowaniu </a:t>
            </a:r>
            <a:endParaRPr lang="pl-PL" dirty="0"/>
          </a:p>
        </p:txBody>
      </p:sp>
      <p:graphicFrame>
        <p:nvGraphicFramePr>
          <p:cNvPr id="2" name="Symbol zastępczy zawartości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762568"/>
              </p:ext>
            </p:extLst>
          </p:nvPr>
        </p:nvGraphicFramePr>
        <p:xfrm>
          <a:off x="1025524" y="755501"/>
          <a:ext cx="8640382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05433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4819" y="323453"/>
            <a:ext cx="8640381" cy="720080"/>
          </a:xfrm>
        </p:spPr>
        <p:txBody>
          <a:bodyPr>
            <a:normAutofit/>
          </a:bodyPr>
          <a:lstStyle/>
          <a:p>
            <a:pPr algn="ctr"/>
            <a:r>
              <a:rPr lang="pl-PL" dirty="0" smtClean="0"/>
              <a:t>Konkurs – planowany przebieg wg projektu ustawy </a:t>
            </a:r>
            <a:endParaRPr lang="pl-PL" dirty="0"/>
          </a:p>
        </p:txBody>
      </p:sp>
      <p:graphicFrame>
        <p:nvGraphicFramePr>
          <p:cNvPr id="6" name="Symbol zastępczy zawartośc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8486587"/>
              </p:ext>
            </p:extLst>
          </p:nvPr>
        </p:nvGraphicFramePr>
        <p:xfrm>
          <a:off x="1024818" y="1115181"/>
          <a:ext cx="8640382" cy="57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79228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46373" y="251445"/>
            <a:ext cx="8640381" cy="1080001"/>
          </a:xfrm>
        </p:spPr>
        <p:txBody>
          <a:bodyPr/>
          <a:lstStyle/>
          <a:p>
            <a:pPr algn="ctr"/>
            <a:r>
              <a:rPr lang="pl-PL" dirty="0"/>
              <a:t>Konkurs – planowany przebieg wg projektu ustawy </a:t>
            </a:r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5995892"/>
              </p:ext>
            </p:extLst>
          </p:nvPr>
        </p:nvGraphicFramePr>
        <p:xfrm>
          <a:off x="1025906" y="1187549"/>
          <a:ext cx="8928511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60147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5907" y="179437"/>
            <a:ext cx="8640381" cy="1080001"/>
          </a:xfrm>
        </p:spPr>
        <p:txBody>
          <a:bodyPr/>
          <a:lstStyle/>
          <a:p>
            <a:pPr algn="ctr"/>
            <a:r>
              <a:rPr lang="pl-PL" dirty="0" smtClean="0"/>
              <a:t>Zamknięcie konkursu </a:t>
            </a:r>
            <a:r>
              <a:rPr lang="pl-PL" dirty="0"/>
              <a:t>– </a:t>
            </a:r>
            <a:r>
              <a:rPr lang="pl-PL" dirty="0" smtClean="0"/>
              <a:t>wybór LSR i podpisanie umów ramowych</a:t>
            </a:r>
            <a:endParaRPr lang="pl-PL" dirty="0"/>
          </a:p>
        </p:txBody>
      </p:sp>
      <p:graphicFrame>
        <p:nvGraphicFramePr>
          <p:cNvPr id="6" name="Symbol zastępczy zawartośc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4060663"/>
              </p:ext>
            </p:extLst>
          </p:nvPr>
        </p:nvGraphicFramePr>
        <p:xfrm>
          <a:off x="1028476" y="1259438"/>
          <a:ext cx="8640382" cy="5724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71515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4819" y="179437"/>
            <a:ext cx="8640381" cy="1080001"/>
          </a:xfrm>
        </p:spPr>
        <p:txBody>
          <a:bodyPr/>
          <a:lstStyle/>
          <a:p>
            <a:r>
              <a:rPr lang="pl-PL" dirty="0" smtClean="0"/>
              <a:t>Co określi umowa ramowa – wg projektu ustawy </a:t>
            </a:r>
            <a:endParaRPr lang="pl-PL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3892578"/>
              </p:ext>
            </p:extLst>
          </p:nvPr>
        </p:nvGraphicFramePr>
        <p:xfrm>
          <a:off x="1025525" y="1259438"/>
          <a:ext cx="8640763" cy="58327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04719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5907" y="359836"/>
            <a:ext cx="8640381" cy="1080001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/>
              <a:t>Planowany podział środków finansowych </a:t>
            </a:r>
            <a:br>
              <a:rPr lang="pl-PL" dirty="0"/>
            </a:br>
            <a:r>
              <a:rPr lang="pl-PL" dirty="0" smtClean="0"/>
              <a:t>w Priorytecie 3. 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graphicFrame>
        <p:nvGraphicFramePr>
          <p:cNvPr id="6" name="Symbol zastępczy zawartośc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3241406"/>
              </p:ext>
            </p:extLst>
          </p:nvPr>
        </p:nvGraphicFramePr>
        <p:xfrm>
          <a:off x="1025907" y="1331565"/>
          <a:ext cx="8640382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78009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1025907" y="251445"/>
            <a:ext cx="8640381" cy="1102452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smtClean="0"/>
              <a:t>Podział środków finansowych na </a:t>
            </a:r>
            <a:r>
              <a:rPr lang="pl-PL" dirty="0"/>
              <a:t>realizację LSR wybranej </a:t>
            </a:r>
            <a:r>
              <a:rPr lang="pl-PL" dirty="0" smtClean="0"/>
              <a:t>w konkursie – wg projektowanego rozporządzenia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graphicFrame>
        <p:nvGraphicFramePr>
          <p:cNvPr id="3" name="Symbol zastępczy zawartości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1723876"/>
              </p:ext>
            </p:extLst>
          </p:nvPr>
        </p:nvGraphicFramePr>
        <p:xfrm>
          <a:off x="809402" y="1353897"/>
          <a:ext cx="8640382" cy="52565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Objaśnienie owalne 6"/>
          <p:cNvSpPr/>
          <p:nvPr/>
        </p:nvSpPr>
        <p:spPr>
          <a:xfrm>
            <a:off x="7434138" y="6372125"/>
            <a:ext cx="3024434" cy="972107"/>
          </a:xfrm>
          <a:prstGeom prst="wedgeEllipseCallou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szacunkowo: ok. 2,2-6,6 mln euro </a:t>
            </a: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wal 1"/>
          <p:cNvSpPr/>
          <p:nvPr/>
        </p:nvSpPr>
        <p:spPr>
          <a:xfrm>
            <a:off x="8010202" y="1187549"/>
            <a:ext cx="2537595" cy="864096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>
                <a:solidFill>
                  <a:schemeClr val="tx2">
                    <a:lumMod val="75000"/>
                  </a:schemeClr>
                </a:solidFill>
              </a:rPr>
              <a:t>Program zakłada wybór 17 LSR</a:t>
            </a:r>
            <a:endParaRPr lang="pl-PL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5164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1001</TotalTime>
  <Words>1634</Words>
  <Application>Microsoft Office PowerPoint</Application>
  <PresentationFormat>Niestandardowy</PresentationFormat>
  <Paragraphs>169</Paragraphs>
  <Slides>22</Slides>
  <Notes>3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22</vt:i4>
      </vt:variant>
    </vt:vector>
  </HeadingPairs>
  <TitlesOfParts>
    <vt:vector size="26" baseType="lpstr">
      <vt:lpstr>Arial</vt:lpstr>
      <vt:lpstr>Calibri</vt:lpstr>
      <vt:lpstr>Open Sans</vt:lpstr>
      <vt:lpstr>Motyw pakietu Office</vt:lpstr>
      <vt:lpstr>Rybackie lokalne strategie rozwoju - konkurs, strategia, warunki i kryteria wyboru, podział środków finansowych</vt:lpstr>
      <vt:lpstr>Przed konkursem </vt:lpstr>
      <vt:lpstr>Dokumentacja konkursu – w przygotowaniu </vt:lpstr>
      <vt:lpstr>Konkurs – planowany przebieg wg projektu ustawy </vt:lpstr>
      <vt:lpstr>Konkurs – planowany przebieg wg projektu ustawy </vt:lpstr>
      <vt:lpstr>Zamknięcie konkursu – wybór LSR i podpisanie umów ramowych</vt:lpstr>
      <vt:lpstr>Co określi umowa ramowa – wg projektu ustawy </vt:lpstr>
      <vt:lpstr>Planowany podział środków finansowych  w Priorytecie 3.  </vt:lpstr>
      <vt:lpstr>Podział środków finansowych na realizację LSR wybranej w konkursie – wg projektowanego rozporządzenia </vt:lpstr>
      <vt:lpstr>Lokalna strategia rozwoju (LSR) – obowiązkowy zakres  wg art. 32 ust. 1 rozporządzenia 2021/1060 </vt:lpstr>
      <vt:lpstr>LSR – podstawowe warunki dostępu  wg projektu ustawy </vt:lpstr>
      <vt:lpstr>Kryteria wyboru LSR  –  wg projektu ustawy </vt:lpstr>
      <vt:lpstr>Kryterium wyboru: liczba członków RLGD, którzy są przedstawicielami sektora rybackiego  (typy podmiotów wg projektowanego rozporządzenia) </vt:lpstr>
      <vt:lpstr>Kryterium wyboru: reprezentatywności składu organu decyzyjnego w odniesieniu do składu RLGD </vt:lpstr>
      <vt:lpstr>Kryterium wyboru: liczba podmiotów sektora rybackiego na obszarze objętym realizacją LSR (typy podmiotów wg projektowanego rozporządzenia)  </vt:lpstr>
      <vt:lpstr>Kryterium wyboru: wartości produkcji sektora rybackiego dla obszaru realizacji LSR  </vt:lpstr>
      <vt:lpstr>Kryterium wyboru: cele LSR i środki służące do ich osiągnięcia </vt:lpstr>
      <vt:lpstr>Kryterium wyboru: operacje planowane do wsparcia w ramach LSR (zastosowanie celów działania 3.1.)</vt:lpstr>
      <vt:lpstr>Kryterium wyboru: udział społeczności lokalnej w przygotowaniu LSR, </vt:lpstr>
      <vt:lpstr>Kryterium wyboru: proces realizacji LSR i zdolność RLGD do jej realizacji</vt:lpstr>
      <vt:lpstr>Hierarchia kryteriów - w przypadku remisu zdecyduje większa liczba:</vt:lpstr>
      <vt:lpstr>Dziękuję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Kaniewska-Królak Marta</cp:lastModifiedBy>
  <cp:revision>83</cp:revision>
  <dcterms:created xsi:type="dcterms:W3CDTF">2022-06-22T09:40:44Z</dcterms:created>
  <dcterms:modified xsi:type="dcterms:W3CDTF">2023-04-17T06:28:06Z</dcterms:modified>
</cp:coreProperties>
</file>